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77" r:id="rId6"/>
    <p:sldId id="264" r:id="rId7"/>
    <p:sldId id="263" r:id="rId8"/>
    <p:sldId id="257" r:id="rId9"/>
    <p:sldId id="258" r:id="rId10"/>
    <p:sldId id="259" r:id="rId11"/>
    <p:sldId id="261" r:id="rId12"/>
    <p:sldId id="262" r:id="rId13"/>
    <p:sldId id="280" r:id="rId14"/>
    <p:sldId id="265" r:id="rId15"/>
    <p:sldId id="278" r:id="rId16"/>
    <p:sldId id="274" r:id="rId17"/>
    <p:sldId id="269" r:id="rId18"/>
    <p:sldId id="271" r:id="rId19"/>
    <p:sldId id="270" r:id="rId20"/>
    <p:sldId id="275" r:id="rId21"/>
  </p:sldIdLst>
  <p:sldSz cx="14630400" cy="8229600"/>
  <p:notesSz cx="8229600" cy="14630400"/>
  <p:embeddedFontLst>
    <p:embeddedFont>
      <p:font typeface="Fraunces Extra Bold" panose="020B0604020202020204" charset="0"/>
      <p:regular r:id="rId23"/>
    </p:embeddedFont>
    <p:embeddedFont>
      <p:font typeface="Nobile" panose="020B0604020202020204" charset="0"/>
      <p:regular r:id="rId24"/>
    </p:embeddedFont>
    <p:embeddedFont>
      <p:font typeface="맑은 고딕" panose="020B0503020000020004" pitchFamily="34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김구영" id="{02CDAADB-609D-43EA-912F-4D8F878BF66F}">
          <p14:sldIdLst>
            <p14:sldId id="256"/>
            <p14:sldId id="277"/>
            <p14:sldId id="264"/>
            <p14:sldId id="263"/>
            <p14:sldId id="257"/>
            <p14:sldId id="258"/>
            <p14:sldId id="259"/>
          </p14:sldIdLst>
        </p14:section>
        <p14:section name="2. 김민호" id="{9AE56443-B103-4750-B766-2A3D8B631858}">
          <p14:sldIdLst>
            <p14:sldId id="261"/>
            <p14:sldId id="262"/>
            <p14:sldId id="280"/>
            <p14:sldId id="265"/>
            <p14:sldId id="278"/>
          </p14:sldIdLst>
        </p14:section>
        <p14:section name="3. 이효준" id="{C21724C2-9289-4086-B2D8-CAA7AF50F2CF}">
          <p14:sldIdLst>
            <p14:sldId id="274"/>
            <p14:sldId id="269"/>
            <p14:sldId id="271"/>
            <p14:sldId id="270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040"/>
    <a:srgbClr val="E8F3E8"/>
    <a:srgbClr val="58B83D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F4AE4-B8AC-3EAD-5407-2B43891039B4}" v="6" dt="2025-02-24T16:57:36.692"/>
    <p1510:client id="{1FF61D78-BB56-BE25-88AA-927771B55C58}" v="3" dt="2025-02-24T16:56:28.394"/>
    <p1510:client id="{7BEB053B-A83C-D1C3-F74D-899E1E044CCC}" v="7" dt="2025-02-26T02:23:42.312"/>
    <p1510:client id="{7FEC31CC-A518-80C0-C03E-C72DE18572D4}" v="167" dt="2025-02-24T07:11:15.900"/>
    <p1510:client id="{B7B382B1-2D29-BA22-34D6-7C7A987B17B6}" v="1" dt="2025-02-26T02:29:50.465"/>
    <p1510:client id="{DC459405-253F-3BAD-D8FF-9A5CFB52236D}" v="1" dt="2025-02-26T00:37:45.860"/>
    <p1510:client id="{E05F8AE6-3B14-5EF5-A002-368B475717DD}" v="30" dt="2025-02-26T02:19:21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민호" userId="S::5a008@aischool.msai.kr::d7a80f3f-16fd-4142-b2c7-ba29fc815a11" providerId="AD" clId="Web-{7FEC31CC-A518-80C0-C03E-C72DE18572D4}"/>
    <pc:docChg chg="modSld sldOrd">
      <pc:chgData name="김민호" userId="S::5a008@aischool.msai.kr::d7a80f3f-16fd-4142-b2c7-ba29fc815a11" providerId="AD" clId="Web-{7FEC31CC-A518-80C0-C03E-C72DE18572D4}" dt="2025-02-24T07:11:15.900" v="270"/>
      <pc:docMkLst>
        <pc:docMk/>
      </pc:docMkLst>
      <pc:sldChg chg="delSp modSp modNotes">
        <pc:chgData name="김민호" userId="S::5a008@aischool.msai.kr::d7a80f3f-16fd-4142-b2c7-ba29fc815a11" providerId="AD" clId="Web-{7FEC31CC-A518-80C0-C03E-C72DE18572D4}" dt="2025-02-24T06:03:38.333" v="95"/>
        <pc:sldMkLst>
          <pc:docMk/>
          <pc:sldMk cId="0" sldId="261"/>
        </pc:sldMkLst>
        <pc:spChg chg="mod">
          <ac:chgData name="김민호" userId="S::5a008@aischool.msai.kr::d7a80f3f-16fd-4142-b2c7-ba29fc815a11" providerId="AD" clId="Web-{7FEC31CC-A518-80C0-C03E-C72DE18572D4}" dt="2025-02-24T05:30:12.823" v="64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5:30:12.838" v="65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5:56:01.811" v="84" actId="20577"/>
          <ac:spMkLst>
            <pc:docMk/>
            <pc:sldMk cId="0" sldId="261"/>
            <ac:spMk id="11" creationId="{00000000-0000-0000-0000-000000000000}"/>
          </ac:spMkLst>
        </pc:spChg>
        <pc:picChg chg="mod">
          <ac:chgData name="김민호" userId="S::5a008@aischool.msai.kr::d7a80f3f-16fd-4142-b2c7-ba29fc815a11" providerId="AD" clId="Web-{7FEC31CC-A518-80C0-C03E-C72DE18572D4}" dt="2025-02-24T05:29:53.119" v="58" actId="1076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김민호" userId="S::5a008@aischool.msai.kr::d7a80f3f-16fd-4142-b2c7-ba29fc815a11" providerId="AD" clId="Web-{7FEC31CC-A518-80C0-C03E-C72DE18572D4}" dt="2025-02-24T05:29:53.135" v="59" actId="1076"/>
          <ac:picMkLst>
            <pc:docMk/>
            <pc:sldMk cId="0" sldId="261"/>
            <ac:picMk id="7" creationId="{00000000-0000-0000-0000-000000000000}"/>
          </ac:picMkLst>
        </pc:picChg>
        <pc:picChg chg="mod">
          <ac:chgData name="김민호" userId="S::5a008@aischool.msai.kr::d7a80f3f-16fd-4142-b2c7-ba29fc815a11" providerId="AD" clId="Web-{7FEC31CC-A518-80C0-C03E-C72DE18572D4}" dt="2025-02-24T05:29:53.150" v="60" actId="1076"/>
          <ac:picMkLst>
            <pc:docMk/>
            <pc:sldMk cId="0" sldId="261"/>
            <ac:picMk id="10" creationId="{00000000-0000-0000-0000-000000000000}"/>
          </ac:picMkLst>
        </pc:picChg>
      </pc:sldChg>
      <pc:sldChg chg="modSp modNotes">
        <pc:chgData name="김민호" userId="S::5a008@aischool.msai.kr::d7a80f3f-16fd-4142-b2c7-ba29fc815a11" providerId="AD" clId="Web-{7FEC31CC-A518-80C0-C03E-C72DE18572D4}" dt="2025-02-24T07:09:21.571" v="269" actId="20577"/>
        <pc:sldMkLst>
          <pc:docMk/>
          <pc:sldMk cId="0" sldId="262"/>
        </pc:sldMkLst>
        <pc:spChg chg="mod">
          <ac:chgData name="김민호" userId="S::5a008@aischool.msai.kr::d7a80f3f-16fd-4142-b2c7-ba29fc815a11" providerId="AD" clId="Web-{7FEC31CC-A518-80C0-C03E-C72DE18572D4}" dt="2025-02-24T06:31:04.276" v="114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7:05:03.677" v="245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1:25:05.039" v="16" actId="2057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6:34:03.716" v="123" actId="20577"/>
          <ac:spMkLst>
            <pc:docMk/>
            <pc:sldMk cId="0" sldId="262"/>
            <ac:spMk id="12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7:09:21.571" v="269" actId="20577"/>
          <ac:spMkLst>
            <pc:docMk/>
            <pc:sldMk cId="0" sldId="262"/>
            <ac:spMk id="17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6:19:23.860" v="111" actId="20577"/>
          <ac:spMkLst>
            <pc:docMk/>
            <pc:sldMk cId="0" sldId="262"/>
            <ac:spMk id="21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7:05:40.255" v="252" actId="20577"/>
          <ac:spMkLst>
            <pc:docMk/>
            <pc:sldMk cId="0" sldId="262"/>
            <ac:spMk id="22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6:54:37.184" v="231" actId="20577"/>
          <ac:spMkLst>
            <pc:docMk/>
            <pc:sldMk cId="0" sldId="262"/>
            <ac:spMk id="23" creationId="{00000000-0000-0000-0000-000000000000}"/>
          </ac:spMkLst>
        </pc:spChg>
      </pc:sldChg>
      <pc:sldChg chg="modSp modNotes">
        <pc:chgData name="김민호" userId="S::5a008@aischool.msai.kr::d7a80f3f-16fd-4142-b2c7-ba29fc815a11" providerId="AD" clId="Web-{7FEC31CC-A518-80C0-C03E-C72DE18572D4}" dt="2025-02-24T05:10:07.698" v="55" actId="20577"/>
        <pc:sldMkLst>
          <pc:docMk/>
          <pc:sldMk cId="0" sldId="263"/>
        </pc:sldMkLst>
        <pc:spChg chg="mod">
          <ac:chgData name="김민호" userId="S::5a008@aischool.msai.kr::d7a80f3f-16fd-4142-b2c7-ba29fc815a11" providerId="AD" clId="Web-{7FEC31CC-A518-80C0-C03E-C72DE18572D4}" dt="2025-02-24T01:24:40.679" v="10" actId="20577"/>
          <ac:spMkLst>
            <pc:docMk/>
            <pc:sldMk cId="0" sldId="263"/>
            <ac:spMk id="8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5:10:07.698" v="55" actId="20577"/>
          <ac:spMkLst>
            <pc:docMk/>
            <pc:sldMk cId="0" sldId="263"/>
            <ac:spMk id="17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5:09:49.838" v="51" actId="20577"/>
          <ac:spMkLst>
            <pc:docMk/>
            <pc:sldMk cId="0" sldId="263"/>
            <ac:spMk id="18" creationId="{00000000-0000-0000-0000-000000000000}"/>
          </ac:spMkLst>
        </pc:spChg>
        <pc:spChg chg="mod">
          <ac:chgData name="김민호" userId="S::5a008@aischool.msai.kr::d7a80f3f-16fd-4142-b2c7-ba29fc815a11" providerId="AD" clId="Web-{7FEC31CC-A518-80C0-C03E-C72DE18572D4}" dt="2025-02-24T01:24:45.929" v="12" actId="20577"/>
          <ac:spMkLst>
            <pc:docMk/>
            <pc:sldMk cId="0" sldId="263"/>
            <ac:spMk id="28" creationId="{00000000-0000-0000-0000-000000000000}"/>
          </ac:spMkLst>
        </pc:spChg>
      </pc:sldChg>
      <pc:sldChg chg="ord">
        <pc:chgData name="김민호" userId="S::5a008@aischool.msai.kr::d7a80f3f-16fd-4142-b2c7-ba29fc815a11" providerId="AD" clId="Web-{7FEC31CC-A518-80C0-C03E-C72DE18572D4}" dt="2025-02-24T07:11:15.900" v="270"/>
        <pc:sldMkLst>
          <pc:docMk/>
          <pc:sldMk cId="0" sldId="265"/>
        </pc:sldMkLst>
      </pc:sldChg>
    </pc:docChg>
  </pc:docChgLst>
  <pc:docChgLst>
    <pc:chgData name="이효준" userId="S::5a040@aischool.msai.kr::4b8bcc1b-ead5-433d-8d6c-83c5838029b8" providerId="AD" clId="Web-{F5638F47-CA39-185E-0E7C-0C587B928BEF}"/>
    <pc:docChg chg="addSld delSld modSection">
      <pc:chgData name="이효준" userId="S::5a040@aischool.msai.kr::4b8bcc1b-ead5-433d-8d6c-83c5838029b8" providerId="AD" clId="Web-{F5638F47-CA39-185E-0E7C-0C587B928BEF}" dt="2025-02-24T01:09:47.153" v="1"/>
      <pc:docMkLst>
        <pc:docMk/>
      </pc:docMkLst>
      <pc:sldChg chg="add del">
        <pc:chgData name="이효준" userId="S::5a040@aischool.msai.kr::4b8bcc1b-ead5-433d-8d6c-83c5838029b8" providerId="AD" clId="Web-{F5638F47-CA39-185E-0E7C-0C587B928BEF}" dt="2025-02-24T01:09:47.153" v="1"/>
        <pc:sldMkLst>
          <pc:docMk/>
          <pc:sldMk cId="0" sldId="266"/>
        </pc:sldMkLst>
      </pc:sldChg>
    </pc:docChg>
  </pc:docChgLst>
  <pc:docChgLst>
    <pc:chgData name="권순민" userId="S::5a004@aischool.msai.kr::6e7b529f-5447-4e88-af88-9de5a7850910" providerId="AD" clId="Web-{07427C76-D335-CEEF-5747-6075BF371A46}"/>
    <pc:docChg chg="modSld">
      <pc:chgData name="권순민" userId="S::5a004@aischool.msai.kr::6e7b529f-5447-4e88-af88-9de5a7850910" providerId="AD" clId="Web-{07427C76-D335-CEEF-5747-6075BF371A46}" dt="2025-02-14T06:31:47.601" v="0" actId="20577"/>
      <pc:docMkLst>
        <pc:docMk/>
      </pc:docMkLst>
      <pc:sldChg chg="modSp">
        <pc:chgData name="권순민" userId="S::5a004@aischool.msai.kr::6e7b529f-5447-4e88-af88-9de5a7850910" providerId="AD" clId="Web-{07427C76-D335-CEEF-5747-6075BF371A46}" dt="2025-02-14T06:31:47.601" v="0" actId="20577"/>
        <pc:sldMkLst>
          <pc:docMk/>
          <pc:sldMk cId="0" sldId="264"/>
        </pc:sldMkLst>
        <pc:spChg chg="mod">
          <ac:chgData name="권순민" userId="S::5a004@aischool.msai.kr::6e7b529f-5447-4e88-af88-9de5a7850910" providerId="AD" clId="Web-{07427C76-D335-CEEF-5747-6075BF371A46}" dt="2025-02-14T06:31:47.601" v="0" actId="20577"/>
          <ac:spMkLst>
            <pc:docMk/>
            <pc:sldMk cId="0" sldId="264"/>
            <ac:spMk id="5" creationId="{00000000-0000-0000-0000-000000000000}"/>
          </ac:spMkLst>
        </pc:spChg>
      </pc:sldChg>
    </pc:docChg>
  </pc:docChgLst>
  <pc:docChgLst>
    <pc:chgData name="김진우" userId="S::5a015@aischool.msai.kr::a78f5ef4-a3b5-4957-8dfb-1a0e994ff294" providerId="AD" clId="Web-{2D5CF080-005B-B938-668E-D961D5D55623}"/>
    <pc:docChg chg="modSld">
      <pc:chgData name="김진우" userId="S::5a015@aischool.msai.kr::a78f5ef4-a3b5-4957-8dfb-1a0e994ff294" providerId="AD" clId="Web-{2D5CF080-005B-B938-668E-D961D5D55623}" dt="2025-02-14T06:26:54.924" v="400" actId="14100"/>
      <pc:docMkLst>
        <pc:docMk/>
      </pc:docMkLst>
      <pc:sldChg chg="modSp">
        <pc:chgData name="김진우" userId="S::5a015@aischool.msai.kr::a78f5ef4-a3b5-4957-8dfb-1a0e994ff294" providerId="AD" clId="Web-{2D5CF080-005B-B938-668E-D961D5D55623}" dt="2025-02-14T06:06:21.676" v="30" actId="20577"/>
        <pc:sldMkLst>
          <pc:docMk/>
          <pc:sldMk cId="0" sldId="262"/>
        </pc:sldMkLst>
        <pc:spChg chg="mod">
          <ac:chgData name="김진우" userId="S::5a015@aischool.msai.kr::a78f5ef4-a3b5-4957-8dfb-1a0e994ff294" providerId="AD" clId="Web-{2D5CF080-005B-B938-668E-D961D5D55623}" dt="2025-02-14T06:05:05.657" v="15" actId="20577"/>
          <ac:spMkLst>
            <pc:docMk/>
            <pc:sldMk cId="0" sldId="262"/>
            <ac:spMk id="12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05:40.377" v="21" actId="20577"/>
          <ac:spMkLst>
            <pc:docMk/>
            <pc:sldMk cId="0" sldId="262"/>
            <ac:spMk id="17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06:21.676" v="30" actId="20577"/>
          <ac:spMkLst>
            <pc:docMk/>
            <pc:sldMk cId="0" sldId="262"/>
            <ac:spMk id="22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2D5CF080-005B-B938-668E-D961D5D55623}" dt="2025-02-14T06:09:49.933" v="111" actId="20577"/>
        <pc:sldMkLst>
          <pc:docMk/>
          <pc:sldMk cId="0" sldId="263"/>
        </pc:sldMkLst>
        <pc:spChg chg="mod">
          <ac:chgData name="김진우" userId="S::5a015@aischool.msai.kr::a78f5ef4-a3b5-4957-8dfb-1a0e994ff294" providerId="AD" clId="Web-{2D5CF080-005B-B938-668E-D961D5D55623}" dt="2025-02-14T06:07:14.709" v="47" actId="20577"/>
          <ac:spMkLst>
            <pc:docMk/>
            <pc:sldMk cId="0" sldId="263"/>
            <ac:spMk id="8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08:00.179" v="65" actId="20577"/>
          <ac:spMkLst>
            <pc:docMk/>
            <pc:sldMk cId="0" sldId="263"/>
            <ac:spMk id="13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08:35.259" v="81" actId="20577"/>
          <ac:spMkLst>
            <pc:docMk/>
            <pc:sldMk cId="0" sldId="263"/>
            <ac:spMk id="18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09:06.275" v="95" actId="20577"/>
          <ac:spMkLst>
            <pc:docMk/>
            <pc:sldMk cId="0" sldId="263"/>
            <ac:spMk id="23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09:49.933" v="111" actId="20577"/>
          <ac:spMkLst>
            <pc:docMk/>
            <pc:sldMk cId="0" sldId="263"/>
            <ac:spMk id="28" creationId="{00000000-0000-0000-0000-000000000000}"/>
          </ac:spMkLst>
        </pc:spChg>
      </pc:sldChg>
      <pc:sldChg chg="delSp modSp modNotes">
        <pc:chgData name="김진우" userId="S::5a015@aischool.msai.kr::a78f5ef4-a3b5-4957-8dfb-1a0e994ff294" providerId="AD" clId="Web-{2D5CF080-005B-B938-668E-D961D5D55623}" dt="2025-02-14T06:14:07.349" v="183" actId="1076"/>
        <pc:sldMkLst>
          <pc:docMk/>
          <pc:sldMk cId="0" sldId="266"/>
        </pc:sldMkLst>
        <pc:spChg chg="mod">
          <ac:chgData name="김진우" userId="S::5a015@aischool.msai.kr::a78f5ef4-a3b5-4957-8dfb-1a0e994ff294" providerId="AD" clId="Web-{2D5CF080-005B-B938-668E-D961D5D55623}" dt="2025-02-14T06:13:46.395" v="176" actId="1076"/>
          <ac:spMkLst>
            <pc:docMk/>
            <pc:sldMk cId="0" sldId="266"/>
            <ac:spMk id="3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3:46.426" v="177" actId="1076"/>
          <ac:spMkLst>
            <pc:docMk/>
            <pc:sldMk cId="0" sldId="266"/>
            <ac:spMk id="4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2:13.282" v="150" actId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4:01.411" v="180" actId="1076"/>
          <ac:spMkLst>
            <pc:docMk/>
            <pc:sldMk cId="0" sldId="266"/>
            <ac:spMk id="7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4:01.427" v="181" actId="1076"/>
          <ac:spMkLst>
            <pc:docMk/>
            <pc:sldMk cId="0" sldId="266"/>
            <ac:spMk id="8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2:58.675" v="167" actId="1076"/>
          <ac:spMkLst>
            <pc:docMk/>
            <pc:sldMk cId="0" sldId="266"/>
            <ac:spMk id="10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4:07.318" v="182" actId="1076"/>
          <ac:spMkLst>
            <pc:docMk/>
            <pc:sldMk cId="0" sldId="266"/>
            <ac:spMk id="11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4:07.349" v="183" actId="1076"/>
          <ac:spMkLst>
            <pc:docMk/>
            <pc:sldMk cId="0" sldId="266"/>
            <ac:spMk id="12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2:58.675" v="164" actId="1076"/>
          <ac:spMkLst>
            <pc:docMk/>
            <pc:sldMk cId="0" sldId="266"/>
            <ac:spMk id="14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3:55.427" v="178" actId="1076"/>
          <ac:spMkLst>
            <pc:docMk/>
            <pc:sldMk cId="0" sldId="266"/>
            <ac:spMk id="15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3:55.458" v="179" actId="1076"/>
          <ac:spMkLst>
            <pc:docMk/>
            <pc:sldMk cId="0" sldId="266"/>
            <ac:spMk id="16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3:11.347" v="173" actId="1076"/>
          <ac:spMkLst>
            <pc:docMk/>
            <pc:sldMk cId="0" sldId="266"/>
            <ac:spMk id="18" creationId="{00000000-0000-0000-0000-000000000000}"/>
          </ac:spMkLst>
        </pc:spChg>
        <pc:picChg chg="mod">
          <ac:chgData name="김진우" userId="S::5a015@aischool.msai.kr::a78f5ef4-a3b5-4957-8dfb-1a0e994ff294" providerId="AD" clId="Web-{2D5CF080-005B-B938-668E-D961D5D55623}" dt="2025-02-14T06:12:58.675" v="169" actId="1076"/>
          <ac:picMkLst>
            <pc:docMk/>
            <pc:sldMk cId="0" sldId="266"/>
            <ac:picMk id="5" creationId="{00000000-0000-0000-0000-000000000000}"/>
          </ac:picMkLst>
        </pc:picChg>
        <pc:picChg chg="mod">
          <ac:chgData name="김진우" userId="S::5a015@aischool.msai.kr::a78f5ef4-a3b5-4957-8dfb-1a0e994ff294" providerId="AD" clId="Web-{2D5CF080-005B-B938-668E-D961D5D55623}" dt="2025-02-14T06:12:58.675" v="168" actId="1076"/>
          <ac:picMkLst>
            <pc:docMk/>
            <pc:sldMk cId="0" sldId="266"/>
            <ac:picMk id="9" creationId="{00000000-0000-0000-0000-000000000000}"/>
          </ac:picMkLst>
        </pc:picChg>
        <pc:picChg chg="mod">
          <ac:chgData name="김진우" userId="S::5a015@aischool.msai.kr::a78f5ef4-a3b5-4957-8dfb-1a0e994ff294" providerId="AD" clId="Web-{2D5CF080-005B-B938-668E-D961D5D55623}" dt="2025-02-14T06:12:58.675" v="165" actId="1076"/>
          <ac:picMkLst>
            <pc:docMk/>
            <pc:sldMk cId="0" sldId="266"/>
            <ac:picMk id="13" creationId="{00000000-0000-0000-0000-000000000000}"/>
          </ac:picMkLst>
        </pc:picChg>
        <pc:picChg chg="mod">
          <ac:chgData name="김진우" userId="S::5a015@aischool.msai.kr::a78f5ef4-a3b5-4957-8dfb-1a0e994ff294" providerId="AD" clId="Web-{2D5CF080-005B-B938-668E-D961D5D55623}" dt="2025-02-14T06:13:34.613" v="175" actId="1076"/>
          <ac:picMkLst>
            <pc:docMk/>
            <pc:sldMk cId="0" sldId="266"/>
            <ac:picMk id="17" creationId="{00000000-0000-0000-0000-000000000000}"/>
          </ac:picMkLst>
        </pc:picChg>
      </pc:sldChg>
      <pc:sldChg chg="modSp">
        <pc:chgData name="김진우" userId="S::5a015@aischool.msai.kr::a78f5ef4-a3b5-4957-8dfb-1a0e994ff294" providerId="AD" clId="Web-{2D5CF080-005B-B938-668E-D961D5D55623}" dt="2025-02-14T06:19:54.752" v="269" actId="20577"/>
        <pc:sldMkLst>
          <pc:docMk/>
          <pc:sldMk cId="0" sldId="267"/>
        </pc:sldMkLst>
        <pc:spChg chg="mod">
          <ac:chgData name="김진우" userId="S::5a015@aischool.msai.kr::a78f5ef4-a3b5-4957-8dfb-1a0e994ff294" providerId="AD" clId="Web-{2D5CF080-005B-B938-668E-D961D5D55623}" dt="2025-02-14T06:15:28.415" v="202" actId="20577"/>
          <ac:spMkLst>
            <pc:docMk/>
            <pc:sldMk cId="0" sldId="267"/>
            <ac:spMk id="5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7:49.029" v="225" actId="20577"/>
          <ac:spMkLst>
            <pc:docMk/>
            <pc:sldMk cId="0" sldId="267"/>
            <ac:spMk id="8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8:51.672" v="245" actId="20577"/>
          <ac:spMkLst>
            <pc:docMk/>
            <pc:sldMk cId="0" sldId="267"/>
            <ac:spMk id="11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19:54.752" v="269" actId="20577"/>
          <ac:spMkLst>
            <pc:docMk/>
            <pc:sldMk cId="0" sldId="267"/>
            <ac:spMk id="14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2D5CF080-005B-B938-668E-D961D5D55623}" dt="2025-02-14T06:20:08.331" v="272" actId="1076"/>
        <pc:sldMkLst>
          <pc:docMk/>
          <pc:sldMk cId="0" sldId="269"/>
        </pc:sldMkLst>
        <pc:spChg chg="mod">
          <ac:chgData name="김진우" userId="S::5a015@aischool.msai.kr::a78f5ef4-a3b5-4957-8dfb-1a0e994ff294" providerId="AD" clId="Web-{2D5CF080-005B-B938-668E-D961D5D55623}" dt="2025-02-14T06:20:08.222" v="270" actId="1076"/>
          <ac:spMkLst>
            <pc:docMk/>
            <pc:sldMk cId="0" sldId="269"/>
            <ac:spMk id="10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0:08.284" v="271" actId="1076"/>
          <ac:spMkLst>
            <pc:docMk/>
            <pc:sldMk cId="0" sldId="269"/>
            <ac:spMk id="11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0:08.331" v="272" actId="1076"/>
          <ac:spMkLst>
            <pc:docMk/>
            <pc:sldMk cId="0" sldId="269"/>
            <ac:spMk id="12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2D5CF080-005B-B938-668E-D961D5D55623}" dt="2025-02-14T06:21:06.146" v="292" actId="20577"/>
        <pc:sldMkLst>
          <pc:docMk/>
          <pc:sldMk cId="0" sldId="271"/>
        </pc:sldMkLst>
        <pc:spChg chg="mod">
          <ac:chgData name="김진우" userId="S::5a015@aischool.msai.kr::a78f5ef4-a3b5-4957-8dfb-1a0e994ff294" providerId="AD" clId="Web-{2D5CF080-005B-B938-668E-D961D5D55623}" dt="2025-02-14T06:20:16.175" v="273" actId="14100"/>
          <ac:spMkLst>
            <pc:docMk/>
            <pc:sldMk cId="0" sldId="271"/>
            <ac:spMk id="2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0:40.145" v="281" actId="20577"/>
          <ac:spMkLst>
            <pc:docMk/>
            <pc:sldMk cId="0" sldId="271"/>
            <ac:spMk id="8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0:49.114" v="285" actId="14100"/>
          <ac:spMkLst>
            <pc:docMk/>
            <pc:sldMk cId="0" sldId="271"/>
            <ac:spMk id="13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1:01.380" v="289" actId="20577"/>
          <ac:spMkLst>
            <pc:docMk/>
            <pc:sldMk cId="0" sldId="271"/>
            <ac:spMk id="18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1:06.146" v="292" actId="20577"/>
          <ac:spMkLst>
            <pc:docMk/>
            <pc:sldMk cId="0" sldId="271"/>
            <ac:spMk id="23" creationId="{00000000-0000-0000-0000-000000000000}"/>
          </ac:spMkLst>
        </pc:spChg>
      </pc:sldChg>
      <pc:sldChg chg="delSp modSp modNotes">
        <pc:chgData name="김진우" userId="S::5a015@aischool.msai.kr::a78f5ef4-a3b5-4957-8dfb-1a0e994ff294" providerId="AD" clId="Web-{2D5CF080-005B-B938-668E-D961D5D55623}" dt="2025-02-14T06:24:24.012" v="330" actId="1076"/>
        <pc:sldMkLst>
          <pc:docMk/>
          <pc:sldMk cId="0" sldId="272"/>
        </pc:sldMkLst>
        <pc:spChg chg="mod">
          <ac:chgData name="김진우" userId="S::5a015@aischool.msai.kr::a78f5ef4-a3b5-4957-8dfb-1a0e994ff294" providerId="AD" clId="Web-{2D5CF080-005B-B938-668E-D961D5D55623}" dt="2025-02-14T06:24:17.356" v="318" actId="14100"/>
          <ac:spMkLst>
            <pc:docMk/>
            <pc:sldMk cId="0" sldId="272"/>
            <ac:spMk id="2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3.622" v="319" actId="1076"/>
          <ac:spMkLst>
            <pc:docMk/>
            <pc:sldMk cId="0" sldId="272"/>
            <ac:spMk id="3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3.669" v="320" actId="1076"/>
          <ac:spMkLst>
            <pc:docMk/>
            <pc:sldMk cId="0" sldId="272"/>
            <ac:spMk id="4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3.700" v="321" actId="1076"/>
          <ac:spMkLst>
            <pc:docMk/>
            <pc:sldMk cId="0" sldId="272"/>
            <ac:spMk id="5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3.747" v="322" actId="1076"/>
          <ac:spMkLst>
            <pc:docMk/>
            <pc:sldMk cId="0" sldId="272"/>
            <ac:spMk id="6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3.778" v="323" actId="1076"/>
          <ac:spMkLst>
            <pc:docMk/>
            <pc:sldMk cId="0" sldId="272"/>
            <ac:spMk id="7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3.809" v="324" actId="1076"/>
          <ac:spMkLst>
            <pc:docMk/>
            <pc:sldMk cId="0" sldId="272"/>
            <ac:spMk id="8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3.841" v="325" actId="1076"/>
          <ac:spMkLst>
            <pc:docMk/>
            <pc:sldMk cId="0" sldId="272"/>
            <ac:spMk id="9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3.872" v="326" actId="1076"/>
          <ac:spMkLst>
            <pc:docMk/>
            <pc:sldMk cId="0" sldId="272"/>
            <ac:spMk id="10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3.919" v="327" actId="1076"/>
          <ac:spMkLst>
            <pc:docMk/>
            <pc:sldMk cId="0" sldId="272"/>
            <ac:spMk id="11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3.950" v="328" actId="1076"/>
          <ac:spMkLst>
            <pc:docMk/>
            <pc:sldMk cId="0" sldId="272"/>
            <ac:spMk id="12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3.981" v="329" actId="1076"/>
          <ac:spMkLst>
            <pc:docMk/>
            <pc:sldMk cId="0" sldId="272"/>
            <ac:spMk id="13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4:24.012" v="330" actId="1076"/>
          <ac:spMkLst>
            <pc:docMk/>
            <pc:sldMk cId="0" sldId="272"/>
            <ac:spMk id="14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2D5CF080-005B-B938-668E-D961D5D55623}" dt="2025-02-14T06:24:29.044" v="331" actId="14100"/>
        <pc:sldMkLst>
          <pc:docMk/>
          <pc:sldMk cId="0" sldId="273"/>
        </pc:sldMkLst>
        <pc:spChg chg="mod">
          <ac:chgData name="김진우" userId="S::5a015@aischool.msai.kr::a78f5ef4-a3b5-4957-8dfb-1a0e994ff294" providerId="AD" clId="Web-{2D5CF080-005B-B938-668E-D961D5D55623}" dt="2025-02-14T06:24:29.044" v="331" actId="14100"/>
          <ac:spMkLst>
            <pc:docMk/>
            <pc:sldMk cId="0" sldId="273"/>
            <ac:spMk id="3" creationId="{00000000-0000-0000-0000-000000000000}"/>
          </ac:spMkLst>
        </pc:spChg>
      </pc:sldChg>
      <pc:sldChg chg="delSp modSp modNotes">
        <pc:chgData name="김진우" userId="S::5a015@aischool.msai.kr::a78f5ef4-a3b5-4957-8dfb-1a0e994ff294" providerId="AD" clId="Web-{2D5CF080-005B-B938-668E-D961D5D55623}" dt="2025-02-14T06:25:16.796" v="351" actId="20577"/>
        <pc:sldMkLst>
          <pc:docMk/>
          <pc:sldMk cId="0" sldId="274"/>
        </pc:sldMkLst>
        <pc:spChg chg="mod">
          <ac:chgData name="김진우" userId="S::5a015@aischool.msai.kr::a78f5ef4-a3b5-4957-8dfb-1a0e994ff294" providerId="AD" clId="Web-{2D5CF080-005B-B938-668E-D961D5D55623}" dt="2025-02-14T06:25:00.311" v="339" actId="20577"/>
          <ac:spMkLst>
            <pc:docMk/>
            <pc:sldMk cId="0" sldId="274"/>
            <ac:spMk id="5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06.264" v="343" actId="20577"/>
          <ac:spMkLst>
            <pc:docMk/>
            <pc:sldMk cId="0" sldId="274"/>
            <ac:spMk id="8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11.092" v="347" actId="20577"/>
          <ac:spMkLst>
            <pc:docMk/>
            <pc:sldMk cId="0" sldId="274"/>
            <ac:spMk id="11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16.796" v="351" actId="20577"/>
          <ac:spMkLst>
            <pc:docMk/>
            <pc:sldMk cId="0" sldId="274"/>
            <ac:spMk id="14" creationId="{00000000-0000-0000-0000-000000000000}"/>
          </ac:spMkLst>
        </pc:spChg>
      </pc:sldChg>
      <pc:sldChg chg="delSp modSp modNotes">
        <pc:chgData name="김진우" userId="S::5a015@aischool.msai.kr::a78f5ef4-a3b5-4957-8dfb-1a0e994ff294" providerId="AD" clId="Web-{2D5CF080-005B-B938-668E-D961D5D55623}" dt="2025-02-14T06:25:36.531" v="373" actId="1076"/>
        <pc:sldMkLst>
          <pc:docMk/>
          <pc:sldMk cId="0" sldId="275"/>
        </pc:sldMkLst>
        <pc:spChg chg="mod">
          <ac:chgData name="김진우" userId="S::5a015@aischool.msai.kr::a78f5ef4-a3b5-4957-8dfb-1a0e994ff294" providerId="AD" clId="Web-{2D5CF080-005B-B938-668E-D961D5D55623}" dt="2025-02-14T06:25:35.999" v="358" actId="1076"/>
          <ac:spMkLst>
            <pc:docMk/>
            <pc:sldMk cId="0" sldId="275"/>
            <ac:spMk id="3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36.031" v="359" actId="1076"/>
          <ac:spMkLst>
            <pc:docMk/>
            <pc:sldMk cId="0" sldId="275"/>
            <ac:spMk id="4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36.109" v="361" actId="1076"/>
          <ac:spMkLst>
            <pc:docMk/>
            <pc:sldMk cId="0" sldId="275"/>
            <ac:spMk id="6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36.140" v="362" actId="1076"/>
          <ac:spMkLst>
            <pc:docMk/>
            <pc:sldMk cId="0" sldId="275"/>
            <ac:spMk id="7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36.171" v="363" actId="1076"/>
          <ac:spMkLst>
            <pc:docMk/>
            <pc:sldMk cId="0" sldId="275"/>
            <ac:spMk id="8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36.249" v="365" actId="1076"/>
          <ac:spMkLst>
            <pc:docMk/>
            <pc:sldMk cId="0" sldId="275"/>
            <ac:spMk id="10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36.281" v="366" actId="1076"/>
          <ac:spMkLst>
            <pc:docMk/>
            <pc:sldMk cId="0" sldId="275"/>
            <ac:spMk id="11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36.312" v="367" actId="1076"/>
          <ac:spMkLst>
            <pc:docMk/>
            <pc:sldMk cId="0" sldId="275"/>
            <ac:spMk id="12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36.374" v="369" actId="1076"/>
          <ac:spMkLst>
            <pc:docMk/>
            <pc:sldMk cId="0" sldId="275"/>
            <ac:spMk id="14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36.406" v="370" actId="1076"/>
          <ac:spMkLst>
            <pc:docMk/>
            <pc:sldMk cId="0" sldId="275"/>
            <ac:spMk id="15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36.453" v="371" actId="1076"/>
          <ac:spMkLst>
            <pc:docMk/>
            <pc:sldMk cId="0" sldId="275"/>
            <ac:spMk id="16" creationId="{00000000-0000-0000-0000-000000000000}"/>
          </ac:spMkLst>
        </pc:spChg>
        <pc:spChg chg="mod">
          <ac:chgData name="김진우" userId="S::5a015@aischool.msai.kr::a78f5ef4-a3b5-4957-8dfb-1a0e994ff294" providerId="AD" clId="Web-{2D5CF080-005B-B938-668E-D961D5D55623}" dt="2025-02-14T06:25:36.531" v="373" actId="1076"/>
          <ac:spMkLst>
            <pc:docMk/>
            <pc:sldMk cId="0" sldId="275"/>
            <ac:spMk id="18" creationId="{00000000-0000-0000-0000-000000000000}"/>
          </ac:spMkLst>
        </pc:spChg>
        <pc:picChg chg="mod">
          <ac:chgData name="김진우" userId="S::5a015@aischool.msai.kr::a78f5ef4-a3b5-4957-8dfb-1a0e994ff294" providerId="AD" clId="Web-{2D5CF080-005B-B938-668E-D961D5D55623}" dt="2025-02-14T06:25:36.078" v="360" actId="1076"/>
          <ac:picMkLst>
            <pc:docMk/>
            <pc:sldMk cId="0" sldId="275"/>
            <ac:picMk id="5" creationId="{00000000-0000-0000-0000-000000000000}"/>
          </ac:picMkLst>
        </pc:picChg>
        <pc:picChg chg="mod">
          <ac:chgData name="김진우" userId="S::5a015@aischool.msai.kr::a78f5ef4-a3b5-4957-8dfb-1a0e994ff294" providerId="AD" clId="Web-{2D5CF080-005B-B938-668E-D961D5D55623}" dt="2025-02-14T06:25:36.218" v="364" actId="1076"/>
          <ac:picMkLst>
            <pc:docMk/>
            <pc:sldMk cId="0" sldId="275"/>
            <ac:picMk id="9" creationId="{00000000-0000-0000-0000-000000000000}"/>
          </ac:picMkLst>
        </pc:picChg>
        <pc:picChg chg="mod">
          <ac:chgData name="김진우" userId="S::5a015@aischool.msai.kr::a78f5ef4-a3b5-4957-8dfb-1a0e994ff294" providerId="AD" clId="Web-{2D5CF080-005B-B938-668E-D961D5D55623}" dt="2025-02-14T06:25:36.343" v="368" actId="1076"/>
          <ac:picMkLst>
            <pc:docMk/>
            <pc:sldMk cId="0" sldId="275"/>
            <ac:picMk id="13" creationId="{00000000-0000-0000-0000-000000000000}"/>
          </ac:picMkLst>
        </pc:picChg>
        <pc:picChg chg="mod">
          <ac:chgData name="김진우" userId="S::5a015@aischool.msai.kr::a78f5ef4-a3b5-4957-8dfb-1a0e994ff294" providerId="AD" clId="Web-{2D5CF080-005B-B938-668E-D961D5D55623}" dt="2025-02-14T06:25:36.499" v="372" actId="1076"/>
          <ac:picMkLst>
            <pc:docMk/>
            <pc:sldMk cId="0" sldId="275"/>
            <ac:picMk id="17" creationId="{00000000-0000-0000-0000-000000000000}"/>
          </ac:picMkLst>
        </pc:picChg>
      </pc:sldChg>
      <pc:sldChg chg="delSp modSp modNotes">
        <pc:chgData name="김진우" userId="S::5a015@aischool.msai.kr::a78f5ef4-a3b5-4957-8dfb-1a0e994ff294" providerId="AD" clId="Web-{2D5CF080-005B-B938-668E-D961D5D55623}" dt="2025-02-14T06:26:54.924" v="400" actId="14100"/>
        <pc:sldMkLst>
          <pc:docMk/>
          <pc:sldMk cId="0" sldId="276"/>
        </pc:sldMkLst>
        <pc:picChg chg="mod">
          <ac:chgData name="김진우" userId="S::5a015@aischool.msai.kr::a78f5ef4-a3b5-4957-8dfb-1a0e994ff294" providerId="AD" clId="Web-{2D5CF080-005B-B938-668E-D961D5D55623}" dt="2025-02-14T06:26:45.236" v="398" actId="1076"/>
          <ac:picMkLst>
            <pc:docMk/>
            <pc:sldMk cId="0" sldId="276"/>
            <ac:picMk id="3" creationId="{00000000-0000-0000-0000-000000000000}"/>
          </ac:picMkLst>
        </pc:picChg>
        <pc:picChg chg="mod">
          <ac:chgData name="김진우" userId="S::5a015@aischool.msai.kr::a78f5ef4-a3b5-4957-8dfb-1a0e994ff294" providerId="AD" clId="Web-{2D5CF080-005B-B938-668E-D961D5D55623}" dt="2025-02-14T06:26:21.376" v="392" actId="14100"/>
          <ac:picMkLst>
            <pc:docMk/>
            <pc:sldMk cId="0" sldId="276"/>
            <ac:picMk id="4" creationId="{00000000-0000-0000-0000-000000000000}"/>
          </ac:picMkLst>
        </pc:picChg>
        <pc:picChg chg="mod">
          <ac:chgData name="김진우" userId="S::5a015@aischool.msai.kr::a78f5ef4-a3b5-4957-8dfb-1a0e994ff294" providerId="AD" clId="Web-{2D5CF080-005B-B938-668E-D961D5D55623}" dt="2025-02-14T06:26:31.080" v="395" actId="14100"/>
          <ac:picMkLst>
            <pc:docMk/>
            <pc:sldMk cId="0" sldId="276"/>
            <ac:picMk id="5" creationId="{00000000-0000-0000-0000-000000000000}"/>
          </ac:picMkLst>
        </pc:picChg>
        <pc:picChg chg="mod">
          <ac:chgData name="김진우" userId="S::5a015@aischool.msai.kr::a78f5ef4-a3b5-4957-8dfb-1a0e994ff294" providerId="AD" clId="Web-{2D5CF080-005B-B938-668E-D961D5D55623}" dt="2025-02-14T06:26:35.095" v="396" actId="14100"/>
          <ac:picMkLst>
            <pc:docMk/>
            <pc:sldMk cId="0" sldId="276"/>
            <ac:picMk id="6" creationId="{00000000-0000-0000-0000-000000000000}"/>
          </ac:picMkLst>
        </pc:picChg>
        <pc:picChg chg="mod">
          <ac:chgData name="김진우" userId="S::5a015@aischool.msai.kr::a78f5ef4-a3b5-4957-8dfb-1a0e994ff294" providerId="AD" clId="Web-{2D5CF080-005B-B938-668E-D961D5D55623}" dt="2025-02-14T06:26:54.924" v="400" actId="14100"/>
          <ac:picMkLst>
            <pc:docMk/>
            <pc:sldMk cId="0" sldId="276"/>
            <ac:picMk id="7" creationId="{00000000-0000-0000-0000-000000000000}"/>
          </ac:picMkLst>
        </pc:picChg>
      </pc:sldChg>
    </pc:docChg>
  </pc:docChgLst>
  <pc:docChgLst>
    <pc:chgData name="김민호" userId="S::5a008@aischool.msai.kr::d7a80f3f-16fd-4142-b2c7-ba29fc815a11" providerId="AD" clId="Web-{7BEB053B-A83C-D1C3-F74D-899E1E044CCC}"/>
    <pc:docChg chg="addSld delSld modSld modSection">
      <pc:chgData name="김민호" userId="S::5a008@aischool.msai.kr::d7a80f3f-16fd-4142-b2c7-ba29fc815a11" providerId="AD" clId="Web-{7BEB053B-A83C-D1C3-F74D-899E1E044CCC}" dt="2025-02-26T02:23:42.312" v="15"/>
      <pc:docMkLst>
        <pc:docMk/>
      </pc:docMkLst>
      <pc:sldChg chg="modNotes">
        <pc:chgData name="김민호" userId="S::5a008@aischool.msai.kr::d7a80f3f-16fd-4142-b2c7-ba29fc815a11" providerId="AD" clId="Web-{7BEB053B-A83C-D1C3-F74D-899E1E044CCC}" dt="2025-02-26T02:04:46.131" v="14"/>
        <pc:sldMkLst>
          <pc:docMk/>
          <pc:sldMk cId="0" sldId="262"/>
        </pc:sldMkLst>
      </pc:sldChg>
      <pc:sldChg chg="del">
        <pc:chgData name="김민호" userId="S::5a008@aischool.msai.kr::d7a80f3f-16fd-4142-b2c7-ba29fc815a11" providerId="AD" clId="Web-{7BEB053B-A83C-D1C3-F74D-899E1E044CCC}" dt="2025-02-26T02:03:29.378" v="3"/>
        <pc:sldMkLst>
          <pc:docMk/>
          <pc:sldMk cId="0" sldId="267"/>
        </pc:sldMkLst>
      </pc:sldChg>
      <pc:sldChg chg="del">
        <pc:chgData name="김민호" userId="S::5a008@aischool.msai.kr::d7a80f3f-16fd-4142-b2c7-ba29fc815a11" providerId="AD" clId="Web-{7BEB053B-A83C-D1C3-F74D-899E1E044CCC}" dt="2025-02-26T02:02:44.752" v="1"/>
        <pc:sldMkLst>
          <pc:docMk/>
          <pc:sldMk cId="0" sldId="268"/>
        </pc:sldMkLst>
      </pc:sldChg>
      <pc:sldChg chg="add del">
        <pc:chgData name="김민호" userId="S::5a008@aischool.msai.kr::d7a80f3f-16fd-4142-b2c7-ba29fc815a11" providerId="AD" clId="Web-{7BEB053B-A83C-D1C3-F74D-899E1E044CCC}" dt="2025-02-26T02:23:42.312" v="15"/>
        <pc:sldMkLst>
          <pc:docMk/>
          <pc:sldMk cId="2513960658" sldId="279"/>
        </pc:sldMkLst>
      </pc:sldChg>
      <pc:sldChg chg="add">
        <pc:chgData name="김민호" userId="S::5a008@aischool.msai.kr::d7a80f3f-16fd-4142-b2c7-ba29fc815a11" providerId="AD" clId="Web-{7BEB053B-A83C-D1C3-F74D-899E1E044CCC}" dt="2025-02-26T02:03:22.815" v="2"/>
        <pc:sldMkLst>
          <pc:docMk/>
          <pc:sldMk cId="3307083424" sldId="280"/>
        </pc:sldMkLst>
      </pc:sldChg>
    </pc:docChg>
  </pc:docChgLst>
  <pc:docChgLst>
    <pc:chgData name="김민호" userId="S::5a008@aischool.msai.kr::d7a80f3f-16fd-4142-b2c7-ba29fc815a11" providerId="AD" clId="Web-{DC459405-253F-3BAD-D8FF-9A5CFB52236D}"/>
    <pc:docChg chg="sldOrd">
      <pc:chgData name="김민호" userId="S::5a008@aischool.msai.kr::d7a80f3f-16fd-4142-b2c7-ba29fc815a11" providerId="AD" clId="Web-{DC459405-253F-3BAD-D8FF-9A5CFB52236D}" dt="2025-02-26T00:37:45.860" v="0"/>
      <pc:docMkLst>
        <pc:docMk/>
      </pc:docMkLst>
      <pc:sldChg chg="ord">
        <pc:chgData name="김민호" userId="S::5a008@aischool.msai.kr::d7a80f3f-16fd-4142-b2c7-ba29fc815a11" providerId="AD" clId="Web-{DC459405-253F-3BAD-D8FF-9A5CFB52236D}" dt="2025-02-26T00:37:45.860" v="0"/>
        <pc:sldMkLst>
          <pc:docMk/>
          <pc:sldMk cId="4049143529" sldId="279"/>
        </pc:sldMkLst>
      </pc:sldChg>
    </pc:docChg>
  </pc:docChgLst>
  <pc:docChgLst>
    <pc:chgData name="김민호" userId="S::5a008@aischool.msai.kr::d7a80f3f-16fd-4142-b2c7-ba29fc815a11" providerId="AD" clId="Web-{2D1EBD8F-14E0-1748-59C4-89FD996EE282}"/>
    <pc:docChg chg="modSld">
      <pc:chgData name="김민호" userId="S::5a008@aischool.msai.kr::d7a80f3f-16fd-4142-b2c7-ba29fc815a11" providerId="AD" clId="Web-{2D1EBD8F-14E0-1748-59C4-89FD996EE282}" dt="2025-02-24T07:12:25.744" v="1"/>
      <pc:docMkLst>
        <pc:docMk/>
      </pc:docMkLst>
      <pc:sldChg chg="modNotes">
        <pc:chgData name="김민호" userId="S::5a008@aischool.msai.kr::d7a80f3f-16fd-4142-b2c7-ba29fc815a11" providerId="AD" clId="Web-{2D1EBD8F-14E0-1748-59C4-89FD996EE282}" dt="2025-02-24T07:12:25.744" v="1"/>
        <pc:sldMkLst>
          <pc:docMk/>
          <pc:sldMk cId="0" sldId="263"/>
        </pc:sldMkLst>
      </pc:sldChg>
    </pc:docChg>
  </pc:docChgLst>
  <pc:docChgLst>
    <pc:chgData name="김구영" userId="S::5a006@aischool.msai.kr::d274fad2-e52d-4b1a-94bb-22f3ea9499e5" providerId="AD" clId="Web-{6E58FFCB-633A-9714-8623-092E2F0FB79F}"/>
    <pc:docChg chg="modSld sldOrd">
      <pc:chgData name="김구영" userId="S::5a006@aischool.msai.kr::d274fad2-e52d-4b1a-94bb-22f3ea9499e5" providerId="AD" clId="Web-{6E58FFCB-633A-9714-8623-092E2F0FB79F}" dt="2025-02-24T00:55:53.229" v="43"/>
      <pc:docMkLst>
        <pc:docMk/>
      </pc:docMkLst>
      <pc:sldChg chg="modNotes">
        <pc:chgData name="김구영" userId="S::5a006@aischool.msai.kr::d274fad2-e52d-4b1a-94bb-22f3ea9499e5" providerId="AD" clId="Web-{6E58FFCB-633A-9714-8623-092E2F0FB79F}" dt="2025-02-24T00:50:21.091" v="7"/>
        <pc:sldMkLst>
          <pc:docMk/>
          <pc:sldMk cId="0" sldId="256"/>
        </pc:sldMkLst>
      </pc:sldChg>
      <pc:sldChg chg="modNotes">
        <pc:chgData name="김구영" userId="S::5a006@aischool.msai.kr::d274fad2-e52d-4b1a-94bb-22f3ea9499e5" providerId="AD" clId="Web-{6E58FFCB-633A-9714-8623-092E2F0FB79F}" dt="2025-02-24T00:50:40.951" v="11"/>
        <pc:sldMkLst>
          <pc:docMk/>
          <pc:sldMk cId="0" sldId="257"/>
        </pc:sldMkLst>
      </pc:sldChg>
      <pc:sldChg chg="modNotes">
        <pc:chgData name="김구영" userId="S::5a006@aischool.msai.kr::d274fad2-e52d-4b1a-94bb-22f3ea9499e5" providerId="AD" clId="Web-{6E58FFCB-633A-9714-8623-092E2F0FB79F}" dt="2025-02-24T00:50:55.217" v="14"/>
        <pc:sldMkLst>
          <pc:docMk/>
          <pc:sldMk cId="0" sldId="258"/>
        </pc:sldMkLst>
      </pc:sldChg>
      <pc:sldChg chg="modNotes">
        <pc:chgData name="김구영" userId="S::5a006@aischool.msai.kr::d274fad2-e52d-4b1a-94bb-22f3ea9499e5" providerId="AD" clId="Web-{6E58FFCB-633A-9714-8623-092E2F0FB79F}" dt="2025-02-24T00:51:06.296" v="17"/>
        <pc:sldMkLst>
          <pc:docMk/>
          <pc:sldMk cId="0" sldId="259"/>
        </pc:sldMkLst>
      </pc:sldChg>
      <pc:sldChg chg="ord modNotes">
        <pc:chgData name="김구영" userId="S::5a006@aischool.msai.kr::d274fad2-e52d-4b1a-94bb-22f3ea9499e5" providerId="AD" clId="Web-{6E58FFCB-633A-9714-8623-092E2F0FB79F}" dt="2025-02-24T00:54:54.070" v="39"/>
        <pc:sldMkLst>
          <pc:docMk/>
          <pc:sldMk cId="0" sldId="260"/>
        </pc:sldMkLst>
      </pc:sldChg>
      <pc:sldChg chg="modNotes">
        <pc:chgData name="김구영" userId="S::5a006@aischool.msai.kr::d274fad2-e52d-4b1a-94bb-22f3ea9499e5" providerId="AD" clId="Web-{6E58FFCB-633A-9714-8623-092E2F0FB79F}" dt="2025-02-24T00:51:29.672" v="23"/>
        <pc:sldMkLst>
          <pc:docMk/>
          <pc:sldMk cId="0" sldId="261"/>
        </pc:sldMkLst>
      </pc:sldChg>
      <pc:sldChg chg="ord modNotes">
        <pc:chgData name="김구영" userId="S::5a006@aischool.msai.kr::d274fad2-e52d-4b1a-94bb-22f3ea9499e5" providerId="AD" clId="Web-{6E58FFCB-633A-9714-8623-092E2F0FB79F}" dt="2025-02-24T00:55:21.134" v="41"/>
        <pc:sldMkLst>
          <pc:docMk/>
          <pc:sldMk cId="0" sldId="262"/>
        </pc:sldMkLst>
      </pc:sldChg>
      <pc:sldChg chg="modNotes">
        <pc:chgData name="김구영" userId="S::5a006@aischool.msai.kr::d274fad2-e52d-4b1a-94bb-22f3ea9499e5" providerId="AD" clId="Web-{6E58FFCB-633A-9714-8623-092E2F0FB79F}" dt="2025-02-24T00:51:46.844" v="27"/>
        <pc:sldMkLst>
          <pc:docMk/>
          <pc:sldMk cId="0" sldId="263"/>
        </pc:sldMkLst>
      </pc:sldChg>
      <pc:sldChg chg="ord modNotes">
        <pc:chgData name="김구영" userId="S::5a006@aischool.msai.kr::d274fad2-e52d-4b1a-94bb-22f3ea9499e5" providerId="AD" clId="Web-{6E58FFCB-633A-9714-8623-092E2F0FB79F}" dt="2025-02-24T00:55:42.557" v="42"/>
        <pc:sldMkLst>
          <pc:docMk/>
          <pc:sldMk cId="0" sldId="264"/>
        </pc:sldMkLst>
      </pc:sldChg>
      <pc:sldChg chg="modNotes">
        <pc:chgData name="김구영" userId="S::5a006@aischool.msai.kr::d274fad2-e52d-4b1a-94bb-22f3ea9499e5" providerId="AD" clId="Web-{6E58FFCB-633A-9714-8623-092E2F0FB79F}" dt="2025-02-24T00:52:10.189" v="35"/>
        <pc:sldMkLst>
          <pc:docMk/>
          <pc:sldMk cId="0" sldId="265"/>
        </pc:sldMkLst>
      </pc:sldChg>
      <pc:sldChg chg="modNotes">
        <pc:chgData name="김구영" userId="S::5a006@aischool.msai.kr::d274fad2-e52d-4b1a-94bb-22f3ea9499e5" providerId="AD" clId="Web-{6E58FFCB-633A-9714-8623-092E2F0FB79F}" dt="2025-02-24T00:52:25.205" v="38"/>
        <pc:sldMkLst>
          <pc:docMk/>
          <pc:sldMk cId="0" sldId="266"/>
        </pc:sldMkLst>
      </pc:sldChg>
      <pc:sldChg chg="ord modNotes">
        <pc:chgData name="김구영" userId="S::5a006@aischool.msai.kr::d274fad2-e52d-4b1a-94bb-22f3ea9499e5" providerId="AD" clId="Web-{6E58FFCB-633A-9714-8623-092E2F0FB79F}" dt="2025-02-24T00:55:53.229" v="43"/>
        <pc:sldMkLst>
          <pc:docMk/>
          <pc:sldMk cId="2199541747" sldId="277"/>
        </pc:sldMkLst>
      </pc:sldChg>
    </pc:docChg>
  </pc:docChgLst>
  <pc:docChgLst>
    <pc:chgData name="김구영" userId="S::5a006@aischool.msai.kr::d274fad2-e52d-4b1a-94bb-22f3ea9499e5" providerId="AD" clId="Web-{41672183-614A-82DF-0CF3-3B229B0EAEB7}"/>
    <pc:docChg chg="sldOrd addSection delSection modSection">
      <pc:chgData name="김구영" userId="S::5a006@aischool.msai.kr::d274fad2-e52d-4b1a-94bb-22f3ea9499e5" providerId="AD" clId="Web-{41672183-614A-82DF-0CF3-3B229B0EAEB7}" dt="2025-02-24T01:03:53.511" v="22"/>
      <pc:docMkLst>
        <pc:docMk/>
      </pc:docMkLst>
      <pc:sldChg chg="ord">
        <pc:chgData name="김구영" userId="S::5a006@aischool.msai.kr::d274fad2-e52d-4b1a-94bb-22f3ea9499e5" providerId="AD" clId="Web-{41672183-614A-82DF-0CF3-3B229B0EAEB7}" dt="2025-02-24T00:58:57.594" v="9"/>
        <pc:sldMkLst>
          <pc:docMk/>
          <pc:sldMk cId="0" sldId="258"/>
        </pc:sldMkLst>
      </pc:sldChg>
      <pc:sldChg chg="ord">
        <pc:chgData name="김구영" userId="S::5a006@aischool.msai.kr::d274fad2-e52d-4b1a-94bb-22f3ea9499e5" providerId="AD" clId="Web-{41672183-614A-82DF-0CF3-3B229B0EAEB7}" dt="2025-02-24T01:00:44.692" v="12"/>
        <pc:sldMkLst>
          <pc:docMk/>
          <pc:sldMk cId="0" sldId="263"/>
        </pc:sldMkLst>
      </pc:sldChg>
      <pc:sldChg chg="ord">
        <pc:chgData name="김구영" userId="S::5a006@aischool.msai.kr::d274fad2-e52d-4b1a-94bb-22f3ea9499e5" providerId="AD" clId="Web-{41672183-614A-82DF-0CF3-3B229B0EAEB7}" dt="2025-02-24T01:03:06.900" v="19"/>
        <pc:sldMkLst>
          <pc:docMk/>
          <pc:sldMk cId="0" sldId="264"/>
        </pc:sldMkLst>
      </pc:sldChg>
      <pc:sldChg chg="ord">
        <pc:chgData name="김구영" userId="S::5a006@aischool.msai.kr::d274fad2-e52d-4b1a-94bb-22f3ea9499e5" providerId="AD" clId="Web-{41672183-614A-82DF-0CF3-3B229B0EAEB7}" dt="2025-02-24T00:57:51.780" v="4"/>
        <pc:sldMkLst>
          <pc:docMk/>
          <pc:sldMk cId="0" sldId="265"/>
        </pc:sldMkLst>
      </pc:sldChg>
      <pc:sldChg chg="ord">
        <pc:chgData name="김구영" userId="S::5a006@aischool.msai.kr::d274fad2-e52d-4b1a-94bb-22f3ea9499e5" providerId="AD" clId="Web-{41672183-614A-82DF-0CF3-3B229B0EAEB7}" dt="2025-02-24T01:03:00.853" v="18"/>
        <pc:sldMkLst>
          <pc:docMk/>
          <pc:sldMk cId="0" sldId="266"/>
        </pc:sldMkLst>
      </pc:sldChg>
      <pc:sldChg chg="ord">
        <pc:chgData name="김구영" userId="S::5a006@aischool.msai.kr::d274fad2-e52d-4b1a-94bb-22f3ea9499e5" providerId="AD" clId="Web-{41672183-614A-82DF-0CF3-3B229B0EAEB7}" dt="2025-02-24T01:02:32.867" v="17"/>
        <pc:sldMkLst>
          <pc:docMk/>
          <pc:sldMk cId="0" sldId="267"/>
        </pc:sldMkLst>
      </pc:sldChg>
      <pc:sldChg chg="ord">
        <pc:chgData name="김구영" userId="S::5a006@aischool.msai.kr::d274fad2-e52d-4b1a-94bb-22f3ea9499e5" providerId="AD" clId="Web-{41672183-614A-82DF-0CF3-3B229B0EAEB7}" dt="2025-02-24T01:02:21.914" v="15"/>
        <pc:sldMkLst>
          <pc:docMk/>
          <pc:sldMk cId="0" sldId="270"/>
        </pc:sldMkLst>
      </pc:sldChg>
      <pc:sldChg chg="ord">
        <pc:chgData name="김구영" userId="S::5a006@aischool.msai.kr::d274fad2-e52d-4b1a-94bb-22f3ea9499e5" providerId="AD" clId="Web-{41672183-614A-82DF-0CF3-3B229B0EAEB7}" dt="2025-02-24T01:02:23.930" v="16"/>
        <pc:sldMkLst>
          <pc:docMk/>
          <pc:sldMk cId="0" sldId="273"/>
        </pc:sldMkLst>
      </pc:sldChg>
    </pc:docChg>
  </pc:docChgLst>
  <pc:docChgLst>
    <pc:chgData name="이효준" userId="S::5a040@aischool.msai.kr::4b8bcc1b-ead5-433d-8d6c-83c5838029b8" providerId="AD" clId="Web-{B97A50CC-6704-FB32-4D47-AE4CB7A82ABD}"/>
    <pc:docChg chg="addSld delSld modSld sldOrd delSection modSection">
      <pc:chgData name="이효준" userId="S::5a040@aischool.msai.kr::4b8bcc1b-ead5-433d-8d6c-83c5838029b8" providerId="AD" clId="Web-{B97A50CC-6704-FB32-4D47-AE4CB7A82ABD}" dt="2025-02-24T01:05:01.406" v="45"/>
      <pc:docMkLst>
        <pc:docMk/>
      </pc:docMkLst>
      <pc:sldChg chg="ord">
        <pc:chgData name="이효준" userId="S::5a040@aischool.msai.kr::4b8bcc1b-ead5-433d-8d6c-83c5838029b8" providerId="AD" clId="Web-{B97A50CC-6704-FB32-4D47-AE4CB7A82ABD}" dt="2025-02-24T01:01:46.460" v="42"/>
        <pc:sldMkLst>
          <pc:docMk/>
          <pc:sldMk cId="0" sldId="256"/>
        </pc:sldMkLst>
      </pc:sldChg>
      <pc:sldChg chg="ord">
        <pc:chgData name="이효준" userId="S::5a040@aischool.msai.kr::4b8bcc1b-ead5-433d-8d6c-83c5838029b8" providerId="AD" clId="Web-{B97A50CC-6704-FB32-4D47-AE4CB7A82ABD}" dt="2025-02-24T01:05:01.406" v="45"/>
        <pc:sldMkLst>
          <pc:docMk/>
          <pc:sldMk cId="0" sldId="259"/>
        </pc:sldMkLst>
      </pc:sldChg>
      <pc:sldChg chg="ord">
        <pc:chgData name="이효준" userId="S::5a040@aischool.msai.kr::4b8bcc1b-ead5-433d-8d6c-83c5838029b8" providerId="AD" clId="Web-{B97A50CC-6704-FB32-4D47-AE4CB7A82ABD}" dt="2025-02-24T00:59:46.080" v="32"/>
        <pc:sldMkLst>
          <pc:docMk/>
          <pc:sldMk cId="0" sldId="261"/>
        </pc:sldMkLst>
      </pc:sldChg>
      <pc:sldChg chg="ord">
        <pc:chgData name="이효준" userId="S::5a040@aischool.msai.kr::4b8bcc1b-ead5-433d-8d6c-83c5838029b8" providerId="AD" clId="Web-{B97A50CC-6704-FB32-4D47-AE4CB7A82ABD}" dt="2025-02-24T00:59:46.080" v="31"/>
        <pc:sldMkLst>
          <pc:docMk/>
          <pc:sldMk cId="0" sldId="262"/>
        </pc:sldMkLst>
      </pc:sldChg>
      <pc:sldChg chg="ord">
        <pc:chgData name="이효준" userId="S::5a040@aischool.msai.kr::4b8bcc1b-ead5-433d-8d6c-83c5838029b8" providerId="AD" clId="Web-{B97A50CC-6704-FB32-4D47-AE4CB7A82ABD}" dt="2025-02-24T00:59:46.080" v="30"/>
        <pc:sldMkLst>
          <pc:docMk/>
          <pc:sldMk cId="0" sldId="265"/>
        </pc:sldMkLst>
      </pc:sldChg>
      <pc:sldChg chg="ord">
        <pc:chgData name="이효준" userId="S::5a040@aischool.msai.kr::4b8bcc1b-ead5-433d-8d6c-83c5838029b8" providerId="AD" clId="Web-{B97A50CC-6704-FB32-4D47-AE4CB7A82ABD}" dt="2025-02-24T00:59:46.080" v="29"/>
        <pc:sldMkLst>
          <pc:docMk/>
          <pc:sldMk cId="0" sldId="266"/>
        </pc:sldMkLst>
      </pc:sldChg>
      <pc:sldChg chg="add del">
        <pc:chgData name="이효준" userId="S::5a040@aischool.msai.kr::4b8bcc1b-ead5-433d-8d6c-83c5838029b8" providerId="AD" clId="Web-{B97A50CC-6704-FB32-4D47-AE4CB7A82ABD}" dt="2025-02-24T00:55:53.226" v="11"/>
        <pc:sldMkLst>
          <pc:docMk/>
          <pc:sldMk cId="0" sldId="267"/>
        </pc:sldMkLst>
      </pc:sldChg>
      <pc:sldChg chg="add del ord">
        <pc:chgData name="이효준" userId="S::5a040@aischool.msai.kr::4b8bcc1b-ead5-433d-8d6c-83c5838029b8" providerId="AD" clId="Web-{B97A50CC-6704-FB32-4D47-AE4CB7A82ABD}" dt="2025-02-24T00:59:35.798" v="28"/>
        <pc:sldMkLst>
          <pc:docMk/>
          <pc:sldMk cId="0" sldId="268"/>
        </pc:sldMkLst>
      </pc:sldChg>
      <pc:sldChg chg="add del ord">
        <pc:chgData name="이효준" userId="S::5a040@aischool.msai.kr::4b8bcc1b-ead5-433d-8d6c-83c5838029b8" providerId="AD" clId="Web-{B97A50CC-6704-FB32-4D47-AE4CB7A82ABD}" dt="2025-02-24T01:02:27.477" v="43"/>
        <pc:sldMkLst>
          <pc:docMk/>
          <pc:sldMk cId="0" sldId="269"/>
        </pc:sldMkLst>
      </pc:sldChg>
      <pc:sldChg chg="add del ord">
        <pc:chgData name="이효준" userId="S::5a040@aischool.msai.kr::4b8bcc1b-ead5-433d-8d6c-83c5838029b8" providerId="AD" clId="Web-{B97A50CC-6704-FB32-4D47-AE4CB7A82ABD}" dt="2025-02-24T01:00:02.518" v="36"/>
        <pc:sldMkLst>
          <pc:docMk/>
          <pc:sldMk cId="0" sldId="270"/>
        </pc:sldMkLst>
      </pc:sldChg>
      <pc:sldChg chg="add del ord">
        <pc:chgData name="이효준" userId="S::5a040@aischool.msai.kr::4b8bcc1b-ead5-433d-8d6c-83c5838029b8" providerId="AD" clId="Web-{B97A50CC-6704-FB32-4D47-AE4CB7A82ABD}" dt="2025-02-24T00:59:59.768" v="35"/>
        <pc:sldMkLst>
          <pc:docMk/>
          <pc:sldMk cId="0" sldId="271"/>
        </pc:sldMkLst>
      </pc:sldChg>
      <pc:sldChg chg="add del ord">
        <pc:chgData name="이효준" userId="S::5a040@aischool.msai.kr::4b8bcc1b-ead5-433d-8d6c-83c5838029b8" providerId="AD" clId="Web-{B97A50CC-6704-FB32-4D47-AE4CB7A82ABD}" dt="2025-02-24T00:59:57.143" v="34"/>
        <pc:sldMkLst>
          <pc:docMk/>
          <pc:sldMk cId="0" sldId="272"/>
        </pc:sldMkLst>
      </pc:sldChg>
      <pc:sldChg chg="add del">
        <pc:chgData name="이효준" userId="S::5a040@aischool.msai.kr::4b8bcc1b-ead5-433d-8d6c-83c5838029b8" providerId="AD" clId="Web-{B97A50CC-6704-FB32-4D47-AE4CB7A82ABD}" dt="2025-02-24T00:55:54.976" v="17"/>
        <pc:sldMkLst>
          <pc:docMk/>
          <pc:sldMk cId="0" sldId="273"/>
        </pc:sldMkLst>
      </pc:sldChg>
      <pc:sldChg chg="add del">
        <pc:chgData name="이효준" userId="S::5a040@aischool.msai.kr::4b8bcc1b-ead5-433d-8d6c-83c5838029b8" providerId="AD" clId="Web-{B97A50CC-6704-FB32-4D47-AE4CB7A82ABD}" dt="2025-02-24T00:55:55.320" v="18"/>
        <pc:sldMkLst>
          <pc:docMk/>
          <pc:sldMk cId="0" sldId="274"/>
        </pc:sldMkLst>
      </pc:sldChg>
      <pc:sldChg chg="add del ord">
        <pc:chgData name="이효준" userId="S::5a040@aischool.msai.kr::4b8bcc1b-ead5-433d-8d6c-83c5838029b8" providerId="AD" clId="Web-{B97A50CC-6704-FB32-4D47-AE4CB7A82ABD}" dt="2025-02-24T00:56:36.947" v="22"/>
        <pc:sldMkLst>
          <pc:docMk/>
          <pc:sldMk cId="0" sldId="275"/>
        </pc:sldMkLst>
      </pc:sldChg>
      <pc:sldChg chg="add del ord">
        <pc:chgData name="이효준" userId="S::5a040@aischool.msai.kr::4b8bcc1b-ead5-433d-8d6c-83c5838029b8" providerId="AD" clId="Web-{B97A50CC-6704-FB32-4D47-AE4CB7A82ABD}" dt="2025-02-24T00:56:38.463" v="23"/>
        <pc:sldMkLst>
          <pc:docMk/>
          <pc:sldMk cId="0" sldId="276"/>
        </pc:sldMkLst>
      </pc:sldChg>
      <pc:sldChg chg="addSp modSp new ord">
        <pc:chgData name="이효준" userId="S::5a040@aischool.msai.kr::4b8bcc1b-ead5-433d-8d6c-83c5838029b8" providerId="AD" clId="Web-{B97A50CC-6704-FB32-4D47-AE4CB7A82ABD}" dt="2025-02-24T01:03:14.167" v="44"/>
        <pc:sldMkLst>
          <pc:docMk/>
          <pc:sldMk cId="3987406290" sldId="278"/>
        </pc:sldMkLst>
        <pc:spChg chg="add mod">
          <ac:chgData name="이효준" userId="S::5a040@aischool.msai.kr::4b8bcc1b-ead5-433d-8d6c-83c5838029b8" providerId="AD" clId="Web-{B97A50CC-6704-FB32-4D47-AE4CB7A82ABD}" dt="2025-02-24T01:00:28.863" v="41" actId="20577"/>
          <ac:spMkLst>
            <pc:docMk/>
            <pc:sldMk cId="3987406290" sldId="278"/>
            <ac:spMk id="2" creationId="{E1EE958E-A98E-1E9B-E8D8-C3C17EFC599B}"/>
          </ac:spMkLst>
        </pc:spChg>
      </pc:sldChg>
    </pc:docChg>
  </pc:docChgLst>
  <pc:docChgLst>
    <pc:chgData name="김구영" userId="S::5a006@aischool.msai.kr::d274fad2-e52d-4b1a-94bb-22f3ea9499e5" providerId="AD" clId="Web-{E05F8AE6-3B14-5EF5-A002-368B475717DD}"/>
    <pc:docChg chg="delSld modSld sldOrd modSection">
      <pc:chgData name="김구영" userId="S::5a006@aischool.msai.kr::d274fad2-e52d-4b1a-94bb-22f3ea9499e5" providerId="AD" clId="Web-{E05F8AE6-3B14-5EF5-A002-368B475717DD}" dt="2025-02-26T02:19:19.851" v="167"/>
      <pc:docMkLst>
        <pc:docMk/>
      </pc:docMkLst>
      <pc:sldChg chg="modNotes">
        <pc:chgData name="김구영" userId="S::5a006@aischool.msai.kr::d274fad2-e52d-4b1a-94bb-22f3ea9499e5" providerId="AD" clId="Web-{E05F8AE6-3B14-5EF5-A002-368B475717DD}" dt="2025-02-26T02:19:19.851" v="167"/>
        <pc:sldMkLst>
          <pc:docMk/>
          <pc:sldMk cId="0" sldId="256"/>
        </pc:sldMkLst>
      </pc:sldChg>
      <pc:sldChg chg="modNotes">
        <pc:chgData name="김구영" userId="S::5a006@aischool.msai.kr::d274fad2-e52d-4b1a-94bb-22f3ea9499e5" providerId="AD" clId="Web-{E05F8AE6-3B14-5EF5-A002-368B475717DD}" dt="2025-02-26T02:17:58.891" v="159"/>
        <pc:sldMkLst>
          <pc:docMk/>
          <pc:sldMk cId="0" sldId="257"/>
        </pc:sldMkLst>
      </pc:sldChg>
      <pc:sldChg chg="modNotes">
        <pc:chgData name="김구영" userId="S::5a006@aischool.msai.kr::d274fad2-e52d-4b1a-94bb-22f3ea9499e5" providerId="AD" clId="Web-{E05F8AE6-3B14-5EF5-A002-368B475717DD}" dt="2025-02-26T02:17:42.968" v="157"/>
        <pc:sldMkLst>
          <pc:docMk/>
          <pc:sldMk cId="0" sldId="258"/>
        </pc:sldMkLst>
      </pc:sldChg>
      <pc:sldChg chg="modNotes">
        <pc:chgData name="김구영" userId="S::5a006@aischool.msai.kr::d274fad2-e52d-4b1a-94bb-22f3ea9499e5" providerId="AD" clId="Web-{E05F8AE6-3B14-5EF5-A002-368B475717DD}" dt="2025-02-26T02:17:21.045" v="146"/>
        <pc:sldMkLst>
          <pc:docMk/>
          <pc:sldMk cId="0" sldId="259"/>
        </pc:sldMkLst>
      </pc:sldChg>
      <pc:sldChg chg="del">
        <pc:chgData name="김구영" userId="S::5a006@aischool.msai.kr::d274fad2-e52d-4b1a-94bb-22f3ea9499e5" providerId="AD" clId="Web-{E05F8AE6-3B14-5EF5-A002-368B475717DD}" dt="2025-02-26T01:43:12.873" v="1"/>
        <pc:sldMkLst>
          <pc:docMk/>
          <pc:sldMk cId="0" sldId="260"/>
        </pc:sldMkLst>
      </pc:sldChg>
      <pc:sldChg chg="ord">
        <pc:chgData name="김구영" userId="S::5a006@aischool.msai.kr::d274fad2-e52d-4b1a-94bb-22f3ea9499e5" providerId="AD" clId="Web-{E05F8AE6-3B14-5EF5-A002-368B475717DD}" dt="2025-02-26T02:08:11.659" v="137"/>
        <pc:sldMkLst>
          <pc:docMk/>
          <pc:sldMk cId="0" sldId="261"/>
        </pc:sldMkLst>
      </pc:sldChg>
      <pc:sldChg chg="ord">
        <pc:chgData name="김구영" userId="S::5a006@aischool.msai.kr::d274fad2-e52d-4b1a-94bb-22f3ea9499e5" providerId="AD" clId="Web-{E05F8AE6-3B14-5EF5-A002-368B475717DD}" dt="2025-02-26T01:47:24.142" v="9"/>
        <pc:sldMkLst>
          <pc:docMk/>
          <pc:sldMk cId="0" sldId="262"/>
        </pc:sldMkLst>
      </pc:sldChg>
      <pc:sldChg chg="ord modNotes">
        <pc:chgData name="김구영" userId="S::5a006@aischool.msai.kr::d274fad2-e52d-4b1a-94bb-22f3ea9499e5" providerId="AD" clId="Web-{E05F8AE6-3B14-5EF5-A002-368B475717DD}" dt="2025-02-26T02:18:25.940" v="162"/>
        <pc:sldMkLst>
          <pc:docMk/>
          <pc:sldMk cId="0" sldId="263"/>
        </pc:sldMkLst>
      </pc:sldChg>
      <pc:sldChg chg="ord modNotes">
        <pc:chgData name="김구영" userId="S::5a006@aischool.msai.kr::d274fad2-e52d-4b1a-94bb-22f3ea9499e5" providerId="AD" clId="Web-{E05F8AE6-3B14-5EF5-A002-368B475717DD}" dt="2025-02-26T02:08:03.299" v="135"/>
        <pc:sldMkLst>
          <pc:docMk/>
          <pc:sldMk cId="0" sldId="264"/>
        </pc:sldMkLst>
      </pc:sldChg>
      <pc:sldChg chg="ord">
        <pc:chgData name="김구영" userId="S::5a006@aischool.msai.kr::d274fad2-e52d-4b1a-94bb-22f3ea9499e5" providerId="AD" clId="Web-{E05F8AE6-3B14-5EF5-A002-368B475717DD}" dt="2025-02-26T01:47:25.048" v="10"/>
        <pc:sldMkLst>
          <pc:docMk/>
          <pc:sldMk cId="0" sldId="265"/>
        </pc:sldMkLst>
      </pc:sldChg>
      <pc:sldChg chg="del">
        <pc:chgData name="김구영" userId="S::5a006@aischool.msai.kr::d274fad2-e52d-4b1a-94bb-22f3ea9499e5" providerId="AD" clId="Web-{E05F8AE6-3B14-5EF5-A002-368B475717DD}" dt="2025-02-26T01:45:01.397" v="6"/>
        <pc:sldMkLst>
          <pc:docMk/>
          <pc:sldMk cId="0" sldId="266"/>
        </pc:sldMkLst>
      </pc:sldChg>
      <pc:sldChg chg="ord">
        <pc:chgData name="김구영" userId="S::5a006@aischool.msai.kr::d274fad2-e52d-4b1a-94bb-22f3ea9499e5" providerId="AD" clId="Web-{E05F8AE6-3B14-5EF5-A002-368B475717DD}" dt="2025-02-26T01:47:26.423" v="11"/>
        <pc:sldMkLst>
          <pc:docMk/>
          <pc:sldMk cId="0" sldId="268"/>
        </pc:sldMkLst>
      </pc:sldChg>
      <pc:sldChg chg="ord">
        <pc:chgData name="김구영" userId="S::5a006@aischool.msai.kr::d274fad2-e52d-4b1a-94bb-22f3ea9499e5" providerId="AD" clId="Web-{E05F8AE6-3B14-5EF5-A002-368B475717DD}" dt="2025-02-26T01:47:00.031" v="8"/>
        <pc:sldMkLst>
          <pc:docMk/>
          <pc:sldMk cId="0" sldId="270"/>
        </pc:sldMkLst>
      </pc:sldChg>
      <pc:sldChg chg="ord">
        <pc:chgData name="김구영" userId="S::5a006@aischool.msai.kr::d274fad2-e52d-4b1a-94bb-22f3ea9499e5" providerId="AD" clId="Web-{E05F8AE6-3B14-5EF5-A002-368B475717DD}" dt="2025-02-26T01:46:57.015" v="7"/>
        <pc:sldMkLst>
          <pc:docMk/>
          <pc:sldMk cId="0" sldId="271"/>
        </pc:sldMkLst>
      </pc:sldChg>
      <pc:sldChg chg="del">
        <pc:chgData name="김구영" userId="S::5a006@aischool.msai.kr::d274fad2-e52d-4b1a-94bb-22f3ea9499e5" providerId="AD" clId="Web-{E05F8AE6-3B14-5EF5-A002-368B475717DD}" dt="2025-02-26T01:44:25.347" v="2"/>
        <pc:sldMkLst>
          <pc:docMk/>
          <pc:sldMk cId="0" sldId="272"/>
        </pc:sldMkLst>
      </pc:sldChg>
      <pc:sldChg chg="del">
        <pc:chgData name="김구영" userId="S::5a006@aischool.msai.kr::d274fad2-e52d-4b1a-94bb-22f3ea9499e5" providerId="AD" clId="Web-{E05F8AE6-3B14-5EF5-A002-368B475717DD}" dt="2025-02-26T01:44:28.457" v="3"/>
        <pc:sldMkLst>
          <pc:docMk/>
          <pc:sldMk cId="0" sldId="273"/>
        </pc:sldMkLst>
      </pc:sldChg>
      <pc:sldChg chg="del ord">
        <pc:chgData name="김구영" userId="S::5a006@aischool.msai.kr::d274fad2-e52d-4b1a-94bb-22f3ea9499e5" providerId="AD" clId="Web-{E05F8AE6-3B14-5EF5-A002-368B475717DD}" dt="2025-02-26T01:44:57.475" v="5"/>
        <pc:sldMkLst>
          <pc:docMk/>
          <pc:sldMk cId="0" sldId="276"/>
        </pc:sldMkLst>
      </pc:sldChg>
      <pc:sldChg chg="delSp ord modNotes">
        <pc:chgData name="김구영" userId="S::5a006@aischool.msai.kr::d274fad2-e52d-4b1a-94bb-22f3ea9499e5" providerId="AD" clId="Web-{E05F8AE6-3B14-5EF5-A002-368B475717DD}" dt="2025-02-26T02:18:57.052" v="165"/>
        <pc:sldMkLst>
          <pc:docMk/>
          <pc:sldMk cId="2199541747" sldId="277"/>
        </pc:sldMkLst>
        <pc:spChg chg="del">
          <ac:chgData name="김구영" userId="S::5a006@aischool.msai.kr::d274fad2-e52d-4b1a-94bb-22f3ea9499e5" providerId="AD" clId="Web-{E05F8AE6-3B14-5EF5-A002-368B475717DD}" dt="2025-02-26T02:13:04.400" v="143"/>
          <ac:spMkLst>
            <pc:docMk/>
            <pc:sldMk cId="2199541747" sldId="277"/>
            <ac:spMk id="10" creationId="{2CFF09DF-8F34-A520-554E-5E8D5B8B64FC}"/>
          </ac:spMkLst>
        </pc:spChg>
        <pc:spChg chg="del">
          <ac:chgData name="김구영" userId="S::5a006@aischool.msai.kr::d274fad2-e52d-4b1a-94bb-22f3ea9499e5" providerId="AD" clId="Web-{E05F8AE6-3B14-5EF5-A002-368B475717DD}" dt="2025-02-26T02:12:58.947" v="141"/>
          <ac:spMkLst>
            <pc:docMk/>
            <pc:sldMk cId="2199541747" sldId="277"/>
            <ac:spMk id="36" creationId="{00000000-0000-0000-0000-000000000000}"/>
          </ac:spMkLst>
        </pc:spChg>
        <pc:spChg chg="del">
          <ac:chgData name="김구영" userId="S::5a006@aischool.msai.kr::d274fad2-e52d-4b1a-94bb-22f3ea9499e5" providerId="AD" clId="Web-{E05F8AE6-3B14-5EF5-A002-368B475717DD}" dt="2025-02-26T02:13:01.212" v="142"/>
          <ac:spMkLst>
            <pc:docMk/>
            <pc:sldMk cId="2199541747" sldId="277"/>
            <ac:spMk id="37" creationId="{00000000-0000-0000-0000-000000000000}"/>
          </ac:spMkLst>
        </pc:spChg>
      </pc:sldChg>
      <pc:sldChg chg="del">
        <pc:chgData name="김구영" userId="S::5a006@aischool.msai.kr::d274fad2-e52d-4b1a-94bb-22f3ea9499e5" providerId="AD" clId="Web-{E05F8AE6-3B14-5EF5-A002-368B475717DD}" dt="2025-02-26T01:27:02.767" v="0"/>
        <pc:sldMkLst>
          <pc:docMk/>
          <pc:sldMk cId="4049143529" sldId="279"/>
        </pc:sldMkLst>
      </pc:sldChg>
    </pc:docChg>
  </pc:docChgLst>
  <pc:docChgLst>
    <pc:chgData name="김진우" userId="S::5a015@aischool.msai.kr::a78f5ef4-a3b5-4957-8dfb-1a0e994ff294" providerId="AD" clId="Web-{1B9DF6C7-2471-AB1C-325D-64DC611C7907}"/>
    <pc:docChg chg="addSld delSld modSld sldOrd">
      <pc:chgData name="김진우" userId="S::5a015@aischool.msai.kr::a78f5ef4-a3b5-4957-8dfb-1a0e994ff294" providerId="AD" clId="Web-{1B9DF6C7-2471-AB1C-325D-64DC611C7907}" dt="2025-02-12T06:54:43.251" v="496" actId="14100"/>
      <pc:docMkLst>
        <pc:docMk/>
      </pc:docMkLst>
      <pc:sldChg chg="addSp delSp modSp ord modNotes">
        <pc:chgData name="김진우" userId="S::5a015@aischool.msai.kr::a78f5ef4-a3b5-4957-8dfb-1a0e994ff294" providerId="AD" clId="Web-{1B9DF6C7-2471-AB1C-325D-64DC611C7907}" dt="2025-02-12T01:34:05.545" v="48" actId="1076"/>
        <pc:sldMkLst>
          <pc:docMk/>
          <pc:sldMk cId="0" sldId="256"/>
        </pc:sldMkLst>
        <pc:spChg chg="mod">
          <ac:chgData name="김진우" userId="S::5a015@aischool.msai.kr::a78f5ef4-a3b5-4957-8dfb-1a0e994ff294" providerId="AD" clId="Web-{1B9DF6C7-2471-AB1C-325D-64DC611C7907}" dt="2025-02-12T01:33:15.731" v="42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34:05.545" v="48" actId="1076"/>
          <ac:spMkLst>
            <pc:docMk/>
            <pc:sldMk cId="0" sldId="256"/>
            <ac:spMk id="6" creationId="{00000000-0000-0000-0000-000000000000}"/>
          </ac:spMkLst>
        </pc:spChg>
        <pc:grpChg chg="add mod">
          <ac:chgData name="김진우" userId="S::5a015@aischool.msai.kr::a78f5ef4-a3b5-4957-8dfb-1a0e994ff294" providerId="AD" clId="Web-{1B9DF6C7-2471-AB1C-325D-64DC611C7907}" dt="2025-02-12T01:33:59.998" v="47" actId="1076"/>
          <ac:grpSpMkLst>
            <pc:docMk/>
            <pc:sldMk cId="0" sldId="256"/>
            <ac:grpSpMk id="7" creationId="{77676DE3-7328-57E8-8B39-BD8F02E8E18B}"/>
          </ac:grpSpMkLst>
        </pc:grpChg>
        <pc:picChg chg="add">
          <ac:chgData name="김진우" userId="S::5a015@aischool.msai.kr::a78f5ef4-a3b5-4957-8dfb-1a0e994ff294" providerId="AD" clId="Web-{1B9DF6C7-2471-AB1C-325D-64DC611C7907}" dt="2025-02-12T01:33:51.326" v="44"/>
          <ac:picMkLst>
            <pc:docMk/>
            <pc:sldMk cId="0" sldId="256"/>
            <ac:picMk id="8" creationId="{4DCE3619-3918-2F61-1012-6E0DDFBCE9AA}"/>
          </ac:picMkLst>
        </pc:picChg>
        <pc:picChg chg="add">
          <ac:chgData name="김진우" userId="S::5a015@aischool.msai.kr::a78f5ef4-a3b5-4957-8dfb-1a0e994ff294" providerId="AD" clId="Web-{1B9DF6C7-2471-AB1C-325D-64DC611C7907}" dt="2025-02-12T01:33:51.326" v="44"/>
          <ac:picMkLst>
            <pc:docMk/>
            <pc:sldMk cId="0" sldId="256"/>
            <ac:picMk id="9" creationId="{020FDD6C-3DBB-FB83-FA79-DA13219A18B9}"/>
          </ac:picMkLst>
        </pc:picChg>
      </pc:sldChg>
      <pc:sldChg chg="addSp delSp modSp modNotes">
        <pc:chgData name="김진우" userId="S::5a015@aischool.msai.kr::a78f5ef4-a3b5-4957-8dfb-1a0e994ff294" providerId="AD" clId="Web-{1B9DF6C7-2471-AB1C-325D-64DC611C7907}" dt="2025-02-12T01:43:07.374" v="181" actId="1076"/>
        <pc:sldMkLst>
          <pc:docMk/>
          <pc:sldMk cId="0" sldId="257"/>
        </pc:sldMkLst>
        <pc:spChg chg="mod">
          <ac:chgData name="김진우" userId="S::5a015@aischool.msai.kr::a78f5ef4-a3b5-4957-8dfb-1a0e994ff294" providerId="AD" clId="Web-{1B9DF6C7-2471-AB1C-325D-64DC611C7907}" dt="2025-02-12T01:43:07.374" v="181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2:48.311" v="179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2:48.311" v="178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2:33.639" v="174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2:33.623" v="173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2:18.216" v="170"/>
          <ac:spMkLst>
            <pc:docMk/>
            <pc:sldMk cId="0" sldId="257"/>
            <ac:spMk id="10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1:15.480" v="157" actId="1076"/>
          <ac:spMkLst>
            <pc:docMk/>
            <pc:sldMk cId="0" sldId="257"/>
            <ac:spMk id="11" creationId="{00000000-0000-0000-0000-000000000000}"/>
          </ac:spMkLst>
        </pc:spChg>
        <pc:spChg chg="add mod">
          <ac:chgData name="김진우" userId="S::5a015@aischool.msai.kr::a78f5ef4-a3b5-4957-8dfb-1a0e994ff294" providerId="AD" clId="Web-{1B9DF6C7-2471-AB1C-325D-64DC611C7907}" dt="2025-02-12T01:42:35.248" v="175" actId="1076"/>
          <ac:spMkLst>
            <pc:docMk/>
            <pc:sldMk cId="0" sldId="257"/>
            <ac:spMk id="13" creationId="{798D888B-32FE-994D-EB1E-ABC6660CD2B0}"/>
          </ac:spMkLst>
        </pc:spChg>
      </pc:sldChg>
      <pc:sldChg chg="delSp modSp modNotes">
        <pc:chgData name="김진우" userId="S::5a015@aischool.msai.kr::a78f5ef4-a3b5-4957-8dfb-1a0e994ff294" providerId="AD" clId="Web-{1B9DF6C7-2471-AB1C-325D-64DC611C7907}" dt="2025-02-12T01:45:39.879" v="237" actId="1076"/>
        <pc:sldMkLst>
          <pc:docMk/>
          <pc:sldMk cId="0" sldId="258"/>
        </pc:sldMkLst>
        <pc:spChg chg="mod">
          <ac:chgData name="김진우" userId="S::5a015@aischool.msai.kr::a78f5ef4-a3b5-4957-8dfb-1a0e994ff294" providerId="AD" clId="Web-{1B9DF6C7-2471-AB1C-325D-64DC611C7907}" dt="2025-02-12T01:44:09.751" v="201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4:57.799" v="222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5:37.628" v="236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5:39.879" v="237" actId="1076"/>
          <ac:spMkLst>
            <pc:docMk/>
            <pc:sldMk cId="0" sldId="258"/>
            <ac:spMk id="10" creationId="{00000000-0000-0000-0000-000000000000}"/>
          </ac:spMkLst>
        </pc:spChg>
        <pc:picChg chg="mod">
          <ac:chgData name="김진우" userId="S::5a015@aischool.msai.kr::a78f5ef4-a3b5-4957-8dfb-1a0e994ff294" providerId="AD" clId="Web-{1B9DF6C7-2471-AB1C-325D-64DC611C7907}" dt="2025-02-12T01:45:28.628" v="233" actId="1076"/>
          <ac:picMkLst>
            <pc:docMk/>
            <pc:sldMk cId="0" sldId="258"/>
            <ac:picMk id="3" creationId="{00000000-0000-0000-0000-000000000000}"/>
          </ac:picMkLst>
        </pc:picChg>
        <pc:picChg chg="mod">
          <ac:chgData name="김진우" userId="S::5a015@aischool.msai.kr::a78f5ef4-a3b5-4957-8dfb-1a0e994ff294" providerId="AD" clId="Web-{1B9DF6C7-2471-AB1C-325D-64DC611C7907}" dt="2025-02-12T01:45:21.644" v="230" actId="1076"/>
          <ac:picMkLst>
            <pc:docMk/>
            <pc:sldMk cId="0" sldId="258"/>
            <ac:picMk id="6" creationId="{00000000-0000-0000-0000-000000000000}"/>
          </ac:picMkLst>
        </pc:picChg>
        <pc:picChg chg="mod">
          <ac:chgData name="김진우" userId="S::5a015@aischool.msai.kr::a78f5ef4-a3b5-4957-8dfb-1a0e994ff294" providerId="AD" clId="Web-{1B9DF6C7-2471-AB1C-325D-64DC611C7907}" dt="2025-02-12T01:45:35.753" v="235" actId="1076"/>
          <ac:picMkLst>
            <pc:docMk/>
            <pc:sldMk cId="0" sldId="258"/>
            <ac:picMk id="9" creationId="{00000000-0000-0000-0000-000000000000}"/>
          </ac:picMkLst>
        </pc:picChg>
      </pc:sldChg>
      <pc:sldChg chg="delSp modSp modNotes">
        <pc:chgData name="김진우" userId="S::5a015@aischool.msai.kr::a78f5ef4-a3b5-4957-8dfb-1a0e994ff294" providerId="AD" clId="Web-{1B9DF6C7-2471-AB1C-325D-64DC611C7907}" dt="2025-02-12T01:47:03.444" v="270" actId="14100"/>
        <pc:sldMkLst>
          <pc:docMk/>
          <pc:sldMk cId="0" sldId="259"/>
        </pc:sldMkLst>
        <pc:spChg chg="mod">
          <ac:chgData name="김진우" userId="S::5a015@aischool.msai.kr::a78f5ef4-a3b5-4957-8dfb-1a0e994ff294" providerId="AD" clId="Web-{1B9DF6C7-2471-AB1C-325D-64DC611C7907}" dt="2025-02-12T01:46:16.864" v="257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6:33.802" v="264" actId="20577"/>
          <ac:spMkLst>
            <pc:docMk/>
            <pc:sldMk cId="0" sldId="259"/>
            <ac:spMk id="5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6:41.177" v="266" actId="14100"/>
          <ac:spMkLst>
            <pc:docMk/>
            <pc:sldMk cId="0" sldId="259"/>
            <ac:spMk id="8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6:55.459" v="268" actId="14100"/>
          <ac:spMkLst>
            <pc:docMk/>
            <pc:sldMk cId="0" sldId="259"/>
            <ac:spMk id="11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7:03.444" v="270" actId="14100"/>
          <ac:spMkLst>
            <pc:docMk/>
            <pc:sldMk cId="0" sldId="259"/>
            <ac:spMk id="14" creationId="{00000000-0000-0000-0000-000000000000}"/>
          </ac:spMkLst>
        </pc:spChg>
      </pc:sldChg>
      <pc:sldChg chg="delSp modSp modNotes">
        <pc:chgData name="김진우" userId="S::5a015@aischool.msai.kr::a78f5ef4-a3b5-4957-8dfb-1a0e994ff294" providerId="AD" clId="Web-{1B9DF6C7-2471-AB1C-325D-64DC611C7907}" dt="2025-02-12T01:49:14.041" v="348" actId="688"/>
        <pc:sldMkLst>
          <pc:docMk/>
          <pc:sldMk cId="0" sldId="260"/>
        </pc:sldMkLst>
        <pc:spChg chg="mod">
          <ac:chgData name="김진우" userId="S::5a015@aischool.msai.kr::a78f5ef4-a3b5-4957-8dfb-1a0e994ff294" providerId="AD" clId="Web-{1B9DF6C7-2471-AB1C-325D-64DC611C7907}" dt="2025-02-12T01:47:44.960" v="290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8:38.587" v="330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8:38.650" v="332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8:38.712" v="334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8:38.775" v="336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8:49.478" v="340" actId="688"/>
          <ac:spMkLst>
            <pc:docMk/>
            <pc:sldMk cId="0" sldId="260"/>
            <ac:spMk id="11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8:58.666" v="343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9:07.494" v="345" actId="1076"/>
          <ac:spMkLst>
            <pc:docMk/>
            <pc:sldMk cId="0" sldId="260"/>
            <ac:spMk id="15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1:49:14.041" v="348" actId="688"/>
          <ac:spMkLst>
            <pc:docMk/>
            <pc:sldMk cId="0" sldId="260"/>
            <ac:spMk id="17" creationId="{00000000-0000-0000-0000-000000000000}"/>
          </ac:spMkLst>
        </pc:spChg>
        <pc:picChg chg="mod">
          <ac:chgData name="김진우" userId="S::5a015@aischool.msai.kr::a78f5ef4-a3b5-4957-8dfb-1a0e994ff294" providerId="AD" clId="Web-{1B9DF6C7-2471-AB1C-325D-64DC611C7907}" dt="2025-02-12T01:48:38.556" v="329" actId="1076"/>
          <ac:picMkLst>
            <pc:docMk/>
            <pc:sldMk cId="0" sldId="260"/>
            <ac:picMk id="3" creationId="{00000000-0000-0000-0000-000000000000}"/>
          </ac:picMkLst>
        </pc:picChg>
        <pc:picChg chg="mod">
          <ac:chgData name="김진우" userId="S::5a015@aischool.msai.kr::a78f5ef4-a3b5-4957-8dfb-1a0e994ff294" providerId="AD" clId="Web-{1B9DF6C7-2471-AB1C-325D-64DC611C7907}" dt="2025-02-12T01:48:38.618" v="331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김진우" userId="S::5a015@aischool.msai.kr::a78f5ef4-a3b5-4957-8dfb-1a0e994ff294" providerId="AD" clId="Web-{1B9DF6C7-2471-AB1C-325D-64DC611C7907}" dt="2025-02-12T01:48:38.681" v="333" actId="1076"/>
          <ac:picMkLst>
            <pc:docMk/>
            <pc:sldMk cId="0" sldId="260"/>
            <ac:picMk id="7" creationId="{00000000-0000-0000-0000-000000000000}"/>
          </ac:picMkLst>
        </pc:picChg>
        <pc:picChg chg="mod">
          <ac:chgData name="김진우" userId="S::5a015@aischool.msai.kr::a78f5ef4-a3b5-4957-8dfb-1a0e994ff294" providerId="AD" clId="Web-{1B9DF6C7-2471-AB1C-325D-64DC611C7907}" dt="2025-02-12T01:48:38.743" v="335" actId="1076"/>
          <ac:picMkLst>
            <pc:docMk/>
            <pc:sldMk cId="0" sldId="260"/>
            <ac:picMk id="9" creationId="{00000000-0000-0000-0000-000000000000}"/>
          </ac:picMkLst>
        </pc:picChg>
      </pc:sldChg>
      <pc:sldChg chg="delSp modSp modNotes">
        <pc:chgData name="김진우" userId="S::5a015@aischool.msai.kr::a78f5ef4-a3b5-4957-8dfb-1a0e994ff294" providerId="AD" clId="Web-{1B9DF6C7-2471-AB1C-325D-64DC611C7907}" dt="2025-02-12T06:30:13.878" v="399" actId="1076"/>
        <pc:sldMkLst>
          <pc:docMk/>
          <pc:sldMk cId="0" sldId="261"/>
        </pc:sldMkLst>
        <pc:spChg chg="mod">
          <ac:chgData name="김진우" userId="S::5a015@aischool.msai.kr::a78f5ef4-a3b5-4957-8dfb-1a0e994ff294" providerId="AD" clId="Web-{1B9DF6C7-2471-AB1C-325D-64DC611C7907}" dt="2025-02-12T06:30:13.878" v="399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29:57.940" v="389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29:57.972" v="391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29:58.003" v="393" actId="1076"/>
          <ac:spMkLst>
            <pc:docMk/>
            <pc:sldMk cId="0" sldId="261"/>
            <ac:spMk id="11" creationId="{00000000-0000-0000-0000-000000000000}"/>
          </ac:spMkLst>
        </pc:spChg>
        <pc:picChg chg="mod">
          <ac:chgData name="김진우" userId="S::5a015@aischool.msai.kr::a78f5ef4-a3b5-4957-8dfb-1a0e994ff294" providerId="AD" clId="Web-{1B9DF6C7-2471-AB1C-325D-64DC611C7907}" dt="2025-02-12T06:29:57.909" v="388" actId="1076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김진우" userId="S::5a015@aischool.msai.kr::a78f5ef4-a3b5-4957-8dfb-1a0e994ff294" providerId="AD" clId="Web-{1B9DF6C7-2471-AB1C-325D-64DC611C7907}" dt="2025-02-12T06:29:57.956" v="390" actId="1076"/>
          <ac:picMkLst>
            <pc:docMk/>
            <pc:sldMk cId="0" sldId="261"/>
            <ac:picMk id="7" creationId="{00000000-0000-0000-0000-000000000000}"/>
          </ac:picMkLst>
        </pc:picChg>
        <pc:picChg chg="mod">
          <ac:chgData name="김진우" userId="S::5a015@aischool.msai.kr::a78f5ef4-a3b5-4957-8dfb-1a0e994ff294" providerId="AD" clId="Web-{1B9DF6C7-2471-AB1C-325D-64DC611C7907}" dt="2025-02-12T06:29:57.987" v="392" actId="1076"/>
          <ac:picMkLst>
            <pc:docMk/>
            <pc:sldMk cId="0" sldId="261"/>
            <ac:picMk id="10" creationId="{00000000-0000-0000-0000-000000000000}"/>
          </ac:picMkLst>
        </pc:picChg>
      </pc:sldChg>
      <pc:sldChg chg="modSp">
        <pc:chgData name="김진우" userId="S::5a015@aischool.msai.kr::a78f5ef4-a3b5-4957-8dfb-1a0e994ff294" providerId="AD" clId="Web-{1B9DF6C7-2471-AB1C-325D-64DC611C7907}" dt="2025-02-12T06:33:32.416" v="446" actId="20577"/>
        <pc:sldMkLst>
          <pc:docMk/>
          <pc:sldMk cId="0" sldId="262"/>
        </pc:sldMkLst>
        <pc:spChg chg="mod">
          <ac:chgData name="김진우" userId="S::5a015@aischool.msai.kr::a78f5ef4-a3b5-4957-8dfb-1a0e994ff294" providerId="AD" clId="Web-{1B9DF6C7-2471-AB1C-325D-64DC611C7907}" dt="2025-02-12T06:30:20.941" v="400" actId="14100"/>
          <ac:spMkLst>
            <pc:docMk/>
            <pc:sldMk cId="0" sldId="262"/>
            <ac:spMk id="2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31:32.365" v="425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33:32.416" v="446" actId="20577"/>
          <ac:spMkLst>
            <pc:docMk/>
            <pc:sldMk cId="0" sldId="262"/>
            <ac:spMk id="6" creationId="{00000000-0000-0000-0000-000000000000}"/>
          </ac:spMkLst>
        </pc:spChg>
      </pc:sldChg>
      <pc:sldChg chg="modSp modNotes">
        <pc:chgData name="김진우" userId="S::5a015@aischool.msai.kr::a78f5ef4-a3b5-4957-8dfb-1a0e994ff294" providerId="AD" clId="Web-{1B9DF6C7-2471-AB1C-325D-64DC611C7907}" dt="2025-02-12T06:36:23.046" v="476" actId="20577"/>
        <pc:sldMkLst>
          <pc:docMk/>
          <pc:sldMk cId="0" sldId="264"/>
        </pc:sldMkLst>
        <pc:spChg chg="mod">
          <ac:chgData name="김진우" userId="S::5a015@aischool.msai.kr::a78f5ef4-a3b5-4957-8dfb-1a0e994ff294" providerId="AD" clId="Web-{1B9DF6C7-2471-AB1C-325D-64DC611C7907}" dt="2025-02-12T06:35:26.669" v="459" actId="14100"/>
          <ac:spMkLst>
            <pc:docMk/>
            <pc:sldMk cId="0" sldId="264"/>
            <ac:spMk id="2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36:23.046" v="476" actId="20577"/>
          <ac:spMkLst>
            <pc:docMk/>
            <pc:sldMk cId="0" sldId="264"/>
            <ac:spMk id="5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1B9DF6C7-2471-AB1C-325D-64DC611C7907}" dt="2025-02-12T06:52:42.591" v="483" actId="14100"/>
        <pc:sldMkLst>
          <pc:docMk/>
          <pc:sldMk cId="0" sldId="265"/>
        </pc:sldMkLst>
        <pc:spChg chg="mod">
          <ac:chgData name="김진우" userId="S::5a015@aischool.msai.kr::a78f5ef4-a3b5-4957-8dfb-1a0e994ff294" providerId="AD" clId="Web-{1B9DF6C7-2471-AB1C-325D-64DC611C7907}" dt="2025-02-12T06:52:42.591" v="483" actId="14100"/>
          <ac:spMkLst>
            <pc:docMk/>
            <pc:sldMk cId="0" sldId="265"/>
            <ac:spMk id="2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52:28.966" v="479" actId="14100"/>
          <ac:spMkLst>
            <pc:docMk/>
            <pc:sldMk cId="0" sldId="265"/>
            <ac:spMk id="6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52:31.700" v="480" actId="14100"/>
          <ac:spMkLst>
            <pc:docMk/>
            <pc:sldMk cId="0" sldId="265"/>
            <ac:spMk id="11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52:35.138" v="481" actId="14100"/>
          <ac:spMkLst>
            <pc:docMk/>
            <pc:sldMk cId="0" sldId="265"/>
            <ac:spMk id="16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52:38.122" v="482" actId="14100"/>
          <ac:spMkLst>
            <pc:docMk/>
            <pc:sldMk cId="0" sldId="265"/>
            <ac:spMk id="21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1B9DF6C7-2471-AB1C-325D-64DC611C7907}" dt="2025-02-12T06:52:52.357" v="484" actId="14100"/>
        <pc:sldMkLst>
          <pc:docMk/>
          <pc:sldMk cId="0" sldId="266"/>
        </pc:sldMkLst>
        <pc:spChg chg="mod">
          <ac:chgData name="김진우" userId="S::5a015@aischool.msai.kr::a78f5ef4-a3b5-4957-8dfb-1a0e994ff294" providerId="AD" clId="Web-{1B9DF6C7-2471-AB1C-325D-64DC611C7907}" dt="2025-02-12T06:52:52.357" v="484" actId="14100"/>
          <ac:spMkLst>
            <pc:docMk/>
            <pc:sldMk cId="0" sldId="266"/>
            <ac:spMk id="2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1B9DF6C7-2471-AB1C-325D-64DC611C7907}" dt="2025-02-12T06:36:40.703" v="478" actId="14100"/>
        <pc:sldMkLst>
          <pc:docMk/>
          <pc:sldMk cId="0" sldId="267"/>
        </pc:sldMkLst>
        <pc:spChg chg="mod">
          <ac:chgData name="김진우" userId="S::5a015@aischool.msai.kr::a78f5ef4-a3b5-4957-8dfb-1a0e994ff294" providerId="AD" clId="Web-{1B9DF6C7-2471-AB1C-325D-64DC611C7907}" dt="2025-02-12T06:36:40.703" v="478" actId="14100"/>
          <ac:spMkLst>
            <pc:docMk/>
            <pc:sldMk cId="0" sldId="267"/>
            <ac:spMk id="2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1B9DF6C7-2471-AB1C-325D-64DC611C7907}" dt="2025-02-12T06:54:43.251" v="496" actId="14100"/>
        <pc:sldMkLst>
          <pc:docMk/>
          <pc:sldMk cId="0" sldId="268"/>
        </pc:sldMkLst>
        <pc:spChg chg="mod">
          <ac:chgData name="김진우" userId="S::5a015@aischool.msai.kr::a78f5ef4-a3b5-4957-8dfb-1a0e994ff294" providerId="AD" clId="Web-{1B9DF6C7-2471-AB1C-325D-64DC611C7907}" dt="2025-02-12T06:53:26.608" v="486" actId="14100"/>
          <ac:spMkLst>
            <pc:docMk/>
            <pc:sldMk cId="0" sldId="268"/>
            <ac:spMk id="2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54:43.251" v="496" actId="14100"/>
          <ac:spMkLst>
            <pc:docMk/>
            <pc:sldMk cId="0" sldId="268"/>
            <ac:spMk id="6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1B9DF6C7-2471-AB1C-325D-64DC611C7907}" dt="2025-02-12T06:53:33.421" v="487" actId="14100"/>
        <pc:sldMkLst>
          <pc:docMk/>
          <pc:sldMk cId="0" sldId="269"/>
        </pc:sldMkLst>
        <pc:spChg chg="mod">
          <ac:chgData name="김진우" userId="S::5a015@aischool.msai.kr::a78f5ef4-a3b5-4957-8dfb-1a0e994ff294" providerId="AD" clId="Web-{1B9DF6C7-2471-AB1C-325D-64DC611C7907}" dt="2025-02-12T06:53:33.421" v="487" actId="14100"/>
          <ac:spMkLst>
            <pc:docMk/>
            <pc:sldMk cId="0" sldId="269"/>
            <ac:spMk id="3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1B9DF6C7-2471-AB1C-325D-64DC611C7907}" dt="2025-02-12T06:53:45.593" v="491" actId="14100"/>
        <pc:sldMkLst>
          <pc:docMk/>
          <pc:sldMk cId="0" sldId="270"/>
        </pc:sldMkLst>
        <pc:spChg chg="mod">
          <ac:chgData name="김진우" userId="S::5a015@aischool.msai.kr::a78f5ef4-a3b5-4957-8dfb-1a0e994ff294" providerId="AD" clId="Web-{1B9DF6C7-2471-AB1C-325D-64DC611C7907}" dt="2025-02-12T06:53:37.655" v="488" actId="14100"/>
          <ac:spMkLst>
            <pc:docMk/>
            <pc:sldMk cId="0" sldId="270"/>
            <ac:spMk id="6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53:40.202" v="489" actId="14100"/>
          <ac:spMkLst>
            <pc:docMk/>
            <pc:sldMk cId="0" sldId="270"/>
            <ac:spMk id="11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53:42.843" v="490" actId="14100"/>
          <ac:spMkLst>
            <pc:docMk/>
            <pc:sldMk cId="0" sldId="270"/>
            <ac:spMk id="16" creationId="{00000000-0000-0000-0000-000000000000}"/>
          </ac:spMkLst>
        </pc:spChg>
        <pc:spChg chg="mod">
          <ac:chgData name="김진우" userId="S::5a015@aischool.msai.kr::a78f5ef4-a3b5-4957-8dfb-1a0e994ff294" providerId="AD" clId="Web-{1B9DF6C7-2471-AB1C-325D-64DC611C7907}" dt="2025-02-12T06:53:45.593" v="491" actId="14100"/>
          <ac:spMkLst>
            <pc:docMk/>
            <pc:sldMk cId="0" sldId="270"/>
            <ac:spMk id="21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1B9DF6C7-2471-AB1C-325D-64DC611C7907}" dt="2025-02-12T06:53:57.984" v="492" actId="14100"/>
        <pc:sldMkLst>
          <pc:docMk/>
          <pc:sldMk cId="0" sldId="274"/>
        </pc:sldMkLst>
        <pc:spChg chg="mod">
          <ac:chgData name="김진우" userId="S::5a015@aischool.msai.kr::a78f5ef4-a3b5-4957-8dfb-1a0e994ff294" providerId="AD" clId="Web-{1B9DF6C7-2471-AB1C-325D-64DC611C7907}" dt="2025-02-12T06:53:57.984" v="492" actId="14100"/>
          <ac:spMkLst>
            <pc:docMk/>
            <pc:sldMk cId="0" sldId="274"/>
            <ac:spMk id="2" creationId="{00000000-0000-0000-0000-000000000000}"/>
          </ac:spMkLst>
        </pc:spChg>
      </pc:sldChg>
      <pc:sldChg chg="modSp">
        <pc:chgData name="김진우" userId="S::5a015@aischool.msai.kr::a78f5ef4-a3b5-4957-8dfb-1a0e994ff294" providerId="AD" clId="Web-{1B9DF6C7-2471-AB1C-325D-64DC611C7907}" dt="2025-02-12T06:54:05.391" v="493" actId="14100"/>
        <pc:sldMkLst>
          <pc:docMk/>
          <pc:sldMk cId="0" sldId="276"/>
        </pc:sldMkLst>
        <pc:spChg chg="mod">
          <ac:chgData name="김진우" userId="S::5a015@aischool.msai.kr::a78f5ef4-a3b5-4957-8dfb-1a0e994ff294" providerId="AD" clId="Web-{1B9DF6C7-2471-AB1C-325D-64DC611C7907}" dt="2025-02-12T06:54:05.391" v="493" actId="14100"/>
          <ac:spMkLst>
            <pc:docMk/>
            <pc:sldMk cId="0" sldId="276"/>
            <ac:spMk id="2" creationId="{00000000-0000-0000-0000-000000000000}"/>
          </ac:spMkLst>
        </pc:spChg>
      </pc:sldChg>
      <pc:sldChg chg="new del">
        <pc:chgData name="김진우" userId="S::5a015@aischool.msai.kr::a78f5ef4-a3b5-4957-8dfb-1a0e994ff294" providerId="AD" clId="Web-{1B9DF6C7-2471-AB1C-325D-64DC611C7907}" dt="2025-02-12T01:33:21.685" v="43"/>
        <pc:sldMkLst>
          <pc:docMk/>
          <pc:sldMk cId="293254729" sldId="277"/>
        </pc:sldMkLst>
      </pc:sldChg>
      <pc:sldChg chg="addSp delSp modSp new">
        <pc:chgData name="김진우" userId="S::5a015@aischool.msai.kr::a78f5ef4-a3b5-4957-8dfb-1a0e994ff294" providerId="AD" clId="Web-{1B9DF6C7-2471-AB1C-325D-64DC611C7907}" dt="2025-02-12T06:54:28.532" v="495" actId="1076"/>
        <pc:sldMkLst>
          <pc:docMk/>
          <pc:sldMk cId="2199541747" sldId="277"/>
        </pc:sldMkLst>
        <pc:spChg chg="add mod">
          <ac:chgData name="김진우" userId="S::5a015@aischool.msai.kr::a78f5ef4-a3b5-4957-8dfb-1a0e994ff294" providerId="AD" clId="Web-{1B9DF6C7-2471-AB1C-325D-64DC611C7907}" dt="2025-02-12T01:37:59.271" v="111" actId="1076"/>
          <ac:spMkLst>
            <pc:docMk/>
            <pc:sldMk cId="2199541747" sldId="277"/>
            <ac:spMk id="2" creationId="{BB64B9DF-0AF1-E5F6-EBE1-C6EE0DE90B30}"/>
          </ac:spMkLst>
        </pc:spChg>
        <pc:spChg chg="add mod">
          <ac:chgData name="김진우" userId="S::5a015@aischool.msai.kr::a78f5ef4-a3b5-4957-8dfb-1a0e994ff294" providerId="AD" clId="Web-{1B9DF6C7-2471-AB1C-325D-64DC611C7907}" dt="2025-02-12T01:38:31.428" v="124" actId="1076"/>
          <ac:spMkLst>
            <pc:docMk/>
            <pc:sldMk cId="2199541747" sldId="277"/>
            <ac:spMk id="6" creationId="{94CB26DE-FB20-6169-C4F2-3E38A515F3C4}"/>
          </ac:spMkLst>
        </pc:spChg>
        <pc:spChg chg="add mod">
          <ac:chgData name="김진우" userId="S::5a015@aischool.msai.kr::a78f5ef4-a3b5-4957-8dfb-1a0e994ff294" providerId="AD" clId="Web-{1B9DF6C7-2471-AB1C-325D-64DC611C7907}" dt="2025-02-12T01:38:28.663" v="123" actId="1076"/>
          <ac:spMkLst>
            <pc:docMk/>
            <pc:sldMk cId="2199541747" sldId="277"/>
            <ac:spMk id="7" creationId="{6BC3CE16-3D78-432D-45D4-887A58C787A8}"/>
          </ac:spMkLst>
        </pc:spChg>
        <pc:spChg chg="add mod">
          <ac:chgData name="김진우" userId="S::5a015@aischool.msai.kr::a78f5ef4-a3b5-4957-8dfb-1a0e994ff294" providerId="AD" clId="Web-{1B9DF6C7-2471-AB1C-325D-64DC611C7907}" dt="2025-02-12T06:54:28.532" v="495" actId="1076"/>
          <ac:spMkLst>
            <pc:docMk/>
            <pc:sldMk cId="2199541747" sldId="277"/>
            <ac:spMk id="8" creationId="{7E44B231-400D-B96D-4FEA-0393C6C1101A}"/>
          </ac:spMkLst>
        </pc:spChg>
        <pc:spChg chg="add mod">
          <ac:chgData name="김진우" userId="S::5a015@aischool.msai.kr::a78f5ef4-a3b5-4957-8dfb-1a0e994ff294" providerId="AD" clId="Web-{1B9DF6C7-2471-AB1C-325D-64DC611C7907}" dt="2025-02-12T06:54:22.001" v="494" actId="1076"/>
          <ac:spMkLst>
            <pc:docMk/>
            <pc:sldMk cId="2199541747" sldId="277"/>
            <ac:spMk id="9" creationId="{A7011022-0A21-498C-52F2-7DEE3D0CBE42}"/>
          </ac:spMkLst>
        </pc:spChg>
        <pc:spChg chg="add mod">
          <ac:chgData name="김진우" userId="S::5a015@aischool.msai.kr::a78f5ef4-a3b5-4957-8dfb-1a0e994ff294" providerId="AD" clId="Web-{1B9DF6C7-2471-AB1C-325D-64DC611C7907}" dt="2025-02-12T01:38:42.382" v="127" actId="1076"/>
          <ac:spMkLst>
            <pc:docMk/>
            <pc:sldMk cId="2199541747" sldId="277"/>
            <ac:spMk id="10" creationId="{2CFF09DF-8F34-A520-554E-5E8D5B8B64FC}"/>
          </ac:spMkLst>
        </pc:spChg>
      </pc:sldChg>
    </pc:docChg>
  </pc:docChgLst>
  <pc:docChgLst>
    <pc:chgData name="이효준" userId="S::5a040@aischool.msai.kr::4b8bcc1b-ead5-433d-8d6c-83c5838029b8" providerId="AD" clId="Web-{E93D6FF8-D4F6-D497-1B5D-EE915CBAED17}"/>
    <pc:docChg chg="addSld delSld sldOrd addSection delSection modSection">
      <pc:chgData name="이효준" userId="S::5a040@aischool.msai.kr::4b8bcc1b-ead5-433d-8d6c-83c5838029b8" providerId="AD" clId="Web-{E93D6FF8-D4F6-D497-1B5D-EE915CBAED17}" dt="2025-02-24T00:57:58.323" v="55"/>
      <pc:docMkLst>
        <pc:docMk/>
      </pc:docMkLst>
      <pc:sldChg chg="ord">
        <pc:chgData name="이효준" userId="S::5a040@aischool.msai.kr::4b8bcc1b-ead5-433d-8d6c-83c5838029b8" providerId="AD" clId="Web-{E93D6FF8-D4F6-D497-1B5D-EE915CBAED17}" dt="2025-02-24T00:55:27.708" v="28"/>
        <pc:sldMkLst>
          <pc:docMk/>
          <pc:sldMk cId="0" sldId="265"/>
        </pc:sldMkLst>
      </pc:sldChg>
      <pc:sldChg chg="add del">
        <pc:chgData name="이효준" userId="S::5a040@aischool.msai.kr::4b8bcc1b-ead5-433d-8d6c-83c5838029b8" providerId="AD" clId="Web-{E93D6FF8-D4F6-D497-1B5D-EE915CBAED17}" dt="2025-02-24T00:50:47.197" v="11"/>
        <pc:sldMkLst>
          <pc:docMk/>
          <pc:sldMk cId="0" sldId="266"/>
        </pc:sldMkLst>
      </pc:sldChg>
      <pc:sldChg chg="add del ord">
        <pc:chgData name="이효준" userId="S::5a040@aischool.msai.kr::4b8bcc1b-ead5-433d-8d6c-83c5838029b8" providerId="AD" clId="Web-{E93D6FF8-D4F6-D497-1B5D-EE915CBAED17}" dt="2025-02-24T00:55:42.849" v="50"/>
        <pc:sldMkLst>
          <pc:docMk/>
          <pc:sldMk cId="0" sldId="267"/>
        </pc:sldMkLst>
      </pc:sldChg>
      <pc:sldChg chg="add del ord">
        <pc:chgData name="이효준" userId="S::5a040@aischool.msai.kr::4b8bcc1b-ead5-433d-8d6c-83c5838029b8" providerId="AD" clId="Web-{E93D6FF8-D4F6-D497-1B5D-EE915CBAED17}" dt="2025-02-24T00:55:42.849" v="49"/>
        <pc:sldMkLst>
          <pc:docMk/>
          <pc:sldMk cId="0" sldId="268"/>
        </pc:sldMkLst>
      </pc:sldChg>
      <pc:sldChg chg="add del ord">
        <pc:chgData name="이효준" userId="S::5a040@aischool.msai.kr::4b8bcc1b-ead5-433d-8d6c-83c5838029b8" providerId="AD" clId="Web-{E93D6FF8-D4F6-D497-1B5D-EE915CBAED17}" dt="2025-02-24T00:55:42.849" v="48"/>
        <pc:sldMkLst>
          <pc:docMk/>
          <pc:sldMk cId="0" sldId="269"/>
        </pc:sldMkLst>
      </pc:sldChg>
      <pc:sldChg chg="add del ord">
        <pc:chgData name="이효준" userId="S::5a040@aischool.msai.kr::4b8bcc1b-ead5-433d-8d6c-83c5838029b8" providerId="AD" clId="Web-{E93D6FF8-D4F6-D497-1B5D-EE915CBAED17}" dt="2025-02-24T00:55:42.849" v="47"/>
        <pc:sldMkLst>
          <pc:docMk/>
          <pc:sldMk cId="0" sldId="270"/>
        </pc:sldMkLst>
      </pc:sldChg>
      <pc:sldChg chg="add del ord">
        <pc:chgData name="이효준" userId="S::5a040@aischool.msai.kr::4b8bcc1b-ead5-433d-8d6c-83c5838029b8" providerId="AD" clId="Web-{E93D6FF8-D4F6-D497-1B5D-EE915CBAED17}" dt="2025-02-24T00:55:42.849" v="46"/>
        <pc:sldMkLst>
          <pc:docMk/>
          <pc:sldMk cId="0" sldId="271"/>
        </pc:sldMkLst>
      </pc:sldChg>
      <pc:sldChg chg="add del ord">
        <pc:chgData name="이효준" userId="S::5a040@aischool.msai.kr::4b8bcc1b-ead5-433d-8d6c-83c5838029b8" providerId="AD" clId="Web-{E93D6FF8-D4F6-D497-1B5D-EE915CBAED17}" dt="2025-02-24T00:55:42.849" v="45"/>
        <pc:sldMkLst>
          <pc:docMk/>
          <pc:sldMk cId="0" sldId="272"/>
        </pc:sldMkLst>
      </pc:sldChg>
      <pc:sldChg chg="add del ord">
        <pc:chgData name="이효준" userId="S::5a040@aischool.msai.kr::4b8bcc1b-ead5-433d-8d6c-83c5838029b8" providerId="AD" clId="Web-{E93D6FF8-D4F6-D497-1B5D-EE915CBAED17}" dt="2025-02-24T00:57:58.323" v="55"/>
        <pc:sldMkLst>
          <pc:docMk/>
          <pc:sldMk cId="0" sldId="273"/>
        </pc:sldMkLst>
      </pc:sldChg>
      <pc:sldChg chg="add del ord">
        <pc:chgData name="이효준" userId="S::5a040@aischool.msai.kr::4b8bcc1b-ead5-433d-8d6c-83c5838029b8" providerId="AD" clId="Web-{E93D6FF8-D4F6-D497-1B5D-EE915CBAED17}" dt="2025-02-24T00:57:40.449" v="53"/>
        <pc:sldMkLst>
          <pc:docMk/>
          <pc:sldMk cId="0" sldId="274"/>
        </pc:sldMkLst>
      </pc:sldChg>
      <pc:sldChg chg="add del ord">
        <pc:chgData name="이효준" userId="S::5a040@aischool.msai.kr::4b8bcc1b-ead5-433d-8d6c-83c5838029b8" providerId="AD" clId="Web-{E93D6FF8-D4F6-D497-1B5D-EE915CBAED17}" dt="2025-02-24T00:57:41.745" v="54"/>
        <pc:sldMkLst>
          <pc:docMk/>
          <pc:sldMk cId="0" sldId="275"/>
        </pc:sldMkLst>
      </pc:sldChg>
      <pc:sldChg chg="add del ord">
        <pc:chgData name="이효준" userId="S::5a040@aischool.msai.kr::4b8bcc1b-ead5-433d-8d6c-83c5838029b8" providerId="AD" clId="Web-{E93D6FF8-D4F6-D497-1B5D-EE915CBAED17}" dt="2025-02-24T00:55:42.849" v="41"/>
        <pc:sldMkLst>
          <pc:docMk/>
          <pc:sldMk cId="0" sldId="276"/>
        </pc:sldMkLst>
      </pc:sldChg>
    </pc:docChg>
  </pc:docChgLst>
  <pc:docChgLst>
    <pc:chgData name="김민호" userId="S::5a008@aischool.msai.kr::d7a80f3f-16fd-4142-b2c7-ba29fc815a11" providerId="AD" clId="Web-{B7B382B1-2D29-BA22-34D6-7C7A987B17B6}"/>
    <pc:docChg chg="modSld sldOrd">
      <pc:chgData name="김민호" userId="S::5a008@aischool.msai.kr::d7a80f3f-16fd-4142-b2c7-ba29fc815a11" providerId="AD" clId="Web-{B7B382B1-2D29-BA22-34D6-7C7A987B17B6}" dt="2025-02-26T02:32:55.586" v="123"/>
      <pc:docMkLst>
        <pc:docMk/>
      </pc:docMkLst>
      <pc:sldChg chg="ord">
        <pc:chgData name="김민호" userId="S::5a008@aischool.msai.kr::d7a80f3f-16fd-4142-b2c7-ba29fc815a11" providerId="AD" clId="Web-{B7B382B1-2D29-BA22-34D6-7C7A987B17B6}" dt="2025-02-26T02:29:50.465" v="0"/>
        <pc:sldMkLst>
          <pc:docMk/>
          <pc:sldMk cId="0" sldId="265"/>
        </pc:sldMkLst>
      </pc:sldChg>
      <pc:sldChg chg="modNotes">
        <pc:chgData name="김민호" userId="S::5a008@aischool.msai.kr::d7a80f3f-16fd-4142-b2c7-ba29fc815a11" providerId="AD" clId="Web-{B7B382B1-2D29-BA22-34D6-7C7A987B17B6}" dt="2025-02-26T02:32:55.586" v="123"/>
        <pc:sldMkLst>
          <pc:docMk/>
          <pc:sldMk cId="3307083424" sldId="280"/>
        </pc:sldMkLst>
      </pc:sldChg>
    </pc:docChg>
  </pc:docChgLst>
  <pc:docChgLst>
    <pc:chgData name="권순민" userId="S::5a004@aischool.msai.kr::6e7b529f-5447-4e88-af88-9de5a7850910" providerId="AD" clId="Web-{1FF61D78-BB56-BE25-88AA-927771B55C58}"/>
    <pc:docChg chg="modSld">
      <pc:chgData name="권순민" userId="S::5a004@aischool.msai.kr::6e7b529f-5447-4e88-af88-9de5a7850910" providerId="AD" clId="Web-{1FF61D78-BB56-BE25-88AA-927771B55C58}" dt="2025-02-24T16:56:28.394" v="2" actId="14100"/>
      <pc:docMkLst>
        <pc:docMk/>
      </pc:docMkLst>
      <pc:sldChg chg="modSp">
        <pc:chgData name="권순민" userId="S::5a004@aischool.msai.kr::6e7b529f-5447-4e88-af88-9de5a7850910" providerId="AD" clId="Web-{1FF61D78-BB56-BE25-88AA-927771B55C58}" dt="2025-02-24T16:56:28.394" v="2" actId="14100"/>
        <pc:sldMkLst>
          <pc:docMk/>
          <pc:sldMk cId="0" sldId="256"/>
        </pc:sldMkLst>
        <pc:spChg chg="mod">
          <ac:chgData name="권순민" userId="S::5a004@aischool.msai.kr::6e7b529f-5447-4e88-af88-9de5a7850910" providerId="AD" clId="Web-{1FF61D78-BB56-BE25-88AA-927771B55C58}" dt="2025-02-24T16:56:28.394" v="2" actId="14100"/>
          <ac:spMkLst>
            <pc:docMk/>
            <pc:sldMk cId="0" sldId="256"/>
            <ac:spMk id="6" creationId="{00000000-0000-0000-0000-000000000000}"/>
          </ac:spMkLst>
        </pc:spChg>
      </pc:sldChg>
    </pc:docChg>
  </pc:docChgLst>
  <pc:docChgLst>
    <pc:chgData name="권순민" userId="S::5a004@aischool.msai.kr::6e7b529f-5447-4e88-af88-9de5a7850910" providerId="AD" clId="Web-{0CDF4AE4-B8AC-3EAD-5407-2B43891039B4}"/>
    <pc:docChg chg="modSld">
      <pc:chgData name="권순민" userId="S::5a004@aischool.msai.kr::6e7b529f-5447-4e88-af88-9de5a7850910" providerId="AD" clId="Web-{0CDF4AE4-B8AC-3EAD-5407-2B43891039B4}" dt="2025-02-24T16:57:36.692" v="5" actId="20577"/>
      <pc:docMkLst>
        <pc:docMk/>
      </pc:docMkLst>
      <pc:sldChg chg="modSp">
        <pc:chgData name="권순민" userId="S::5a004@aischool.msai.kr::6e7b529f-5447-4e88-af88-9de5a7850910" providerId="AD" clId="Web-{0CDF4AE4-B8AC-3EAD-5407-2B43891039B4}" dt="2025-02-24T16:57:36.692" v="5" actId="20577"/>
        <pc:sldMkLst>
          <pc:docMk/>
          <pc:sldMk cId="0" sldId="264"/>
        </pc:sldMkLst>
        <pc:spChg chg="mod">
          <ac:chgData name="권순민" userId="S::5a004@aischool.msai.kr::6e7b529f-5447-4e88-af88-9de5a7850910" providerId="AD" clId="Web-{0CDF4AE4-B8AC-3EAD-5407-2B43891039B4}" dt="2025-02-24T16:57:36.692" v="5" actId="20577"/>
          <ac:spMkLst>
            <pc:docMk/>
            <pc:sldMk cId="0" sldId="264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F76F6-BC62-4255-9508-1E4AE9A837DB}" type="datetimeFigureOut"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2997B-BDF9-49FB-9884-4AB1732895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안녕하세요</a:t>
            </a:r>
            <a:r>
              <a:rPr lang="en-US"/>
              <a:t>. </a:t>
            </a:r>
            <a:r>
              <a:rPr lang="en-US" altLang="ko-KR">
                <a:ea typeface="맑은 고딕"/>
              </a:rPr>
              <a:t>9</a:t>
            </a:r>
            <a:r>
              <a:rPr lang="ko-KR" altLang="en-US">
                <a:ea typeface="맑은 고딕"/>
              </a:rPr>
              <a:t>조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하멘에서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개요와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팀원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소개를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맡은</a:t>
            </a:r>
            <a:r>
              <a:rPr lang="en-US" altLang="ko-KR">
                <a:ea typeface="맑은 고딕"/>
              </a:rPr>
              <a:t> </a:t>
            </a:r>
            <a:r>
              <a:rPr lang="en-US" err="1"/>
              <a:t>김구영이라고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합니다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  </a:t>
            </a:r>
            <a:r>
              <a:rPr lang="ko-KR" altLang="en-US">
                <a:ea typeface="맑은 고딕"/>
              </a:rPr>
              <a:t>오늘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여러분께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소개해드릴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프로젝트는</a:t>
            </a:r>
            <a:r>
              <a:rPr lang="en-US"/>
              <a:t> "</a:t>
            </a:r>
            <a:r>
              <a:rPr lang="ko-KR" altLang="en-US">
                <a:ea typeface="맑은 고딕"/>
              </a:rPr>
              <a:t>제주도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방언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사투리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번역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프로젝트</a:t>
            </a:r>
            <a:r>
              <a:rPr lang="en-US"/>
              <a:t>"</a:t>
            </a:r>
            <a:r>
              <a:rPr lang="ko-KR" altLang="en-US">
                <a:ea typeface="맑은 고딕"/>
              </a:rPr>
              <a:t>입니다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이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프로젝트를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언어의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다양성을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존중하고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기술을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활용해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문화적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가치를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더욱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높이는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새로운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가능성을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열어가고자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합니다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ko-KR" altLang="en-US" err="1">
                <a:ea typeface="맑은 고딕"/>
              </a:rPr>
              <a:t>제주도의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아름다운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언어를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세계에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알리는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여정에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함께해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주시길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바랍니다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이번에는 저희 프로젝트가 해결해야 할 기술적 도전과 그에 대한 해결 방안을 </a:t>
            </a:r>
            <a:r>
              <a:rPr lang="ko-KR" altLang="en-US" err="1">
                <a:ea typeface="맑은 고딕"/>
              </a:rPr>
              <a:t>설명드리겠습니다</a:t>
            </a:r>
            <a:r>
              <a:rPr lang="en-US" altLang="ko-KR">
                <a:ea typeface="맑은 고딕"/>
              </a:rPr>
              <a:t>.</a:t>
            </a:r>
          </a:p>
          <a:p>
            <a:br>
              <a:rPr lang="en-US" altLang="ko-KR">
                <a:cs typeface="+mn-lt"/>
              </a:rPr>
            </a:br>
            <a:r>
              <a:rPr lang="ko-KR" altLang="en-US">
                <a:ea typeface="맑은 고딕"/>
              </a:rPr>
              <a:t>첫 </a:t>
            </a:r>
            <a:r>
              <a:rPr lang="ko-KR" altLang="en-US" err="1">
                <a:ea typeface="맑은 고딕"/>
              </a:rPr>
              <a:t>번째는</a:t>
            </a:r>
            <a:r>
              <a:rPr lang="ko-KR" altLang="en-US">
                <a:ea typeface="맑은 고딕"/>
              </a:rPr>
              <a:t> 방언의 다양성 처리입니다</a:t>
            </a:r>
            <a:r>
              <a:rPr lang="en-US" altLang="ko-KR">
                <a:ea typeface="맑은 고딕"/>
              </a:rPr>
              <a:t>.</a:t>
            </a:r>
            <a:br>
              <a:rPr lang="en-US" altLang="ko-KR">
                <a:cs typeface="+mn-lt"/>
              </a:rPr>
            </a:br>
            <a:r>
              <a:rPr lang="ko-KR" altLang="en-US">
                <a:ea typeface="맑은 고딕"/>
              </a:rPr>
              <a:t>제주 방언은 지역과 세대에 따라 다양한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변형이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머신러닝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모델을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지속적으로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업데이트하고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사용자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피드백을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반영하는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구축하여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실시간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정확도를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높일 수 있습니다</a:t>
            </a:r>
            <a:r>
              <a:rPr lang="en-US" altLang="ko-KR">
                <a:ea typeface="맑은 고딕"/>
              </a:rPr>
              <a:t>.</a:t>
            </a:r>
            <a:endParaRPr lang="en-US" altLang="ko-KR">
              <a:ea typeface="맑은 고딕"/>
              <a:cs typeface="Calibri"/>
            </a:endParaRPr>
          </a:p>
          <a:p>
            <a:endParaRPr lang="en-US"/>
          </a:p>
          <a:p>
            <a:r>
              <a:rPr lang="ko-KR" altLang="en-US">
                <a:ea typeface="맑은 고딕"/>
              </a:rPr>
              <a:t>두 </a:t>
            </a:r>
            <a:r>
              <a:rPr lang="ko-KR" altLang="en-US" err="1">
                <a:ea typeface="맑은 고딕"/>
              </a:rPr>
              <a:t>번째는</a:t>
            </a:r>
            <a:r>
              <a:rPr lang="ko-KR" altLang="en-US">
                <a:ea typeface="맑은 고딕"/>
              </a:rPr>
              <a:t> 실시간 처리 속도입니다</a:t>
            </a:r>
            <a:r>
              <a:rPr lang="en-US" altLang="ko-KR">
                <a:ea typeface="맑은 고딕"/>
              </a:rPr>
              <a:t>.</a:t>
            </a:r>
            <a:br>
              <a:rPr lang="en-US" altLang="ko-KR">
                <a:cs typeface="+mn-lt"/>
              </a:rPr>
            </a:br>
            <a:r>
              <a:rPr lang="ko-KR" altLang="en-US">
                <a:ea typeface="맑은 고딕"/>
              </a:rPr>
              <a:t>응답 속도가 느리면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경험이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저하될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이를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방지하기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엣지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컴퓨팅을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적용하여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일부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연산을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디바이스에서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처리하도록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부하를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줄이고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실시간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지원합니다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 altLang="ko-KR">
              <a:cs typeface="+mn-lt"/>
            </a:endParaRPr>
          </a:p>
          <a:p>
            <a:endParaRPr lang="en-US"/>
          </a:p>
          <a:p>
            <a:r>
              <a:rPr lang="ko-KR" altLang="en-US">
                <a:ea typeface="맑은 고딕"/>
              </a:rPr>
              <a:t>세 </a:t>
            </a:r>
            <a:r>
              <a:rPr lang="ko-KR" altLang="en-US" err="1">
                <a:ea typeface="맑은 고딕"/>
              </a:rPr>
              <a:t>번째는</a:t>
            </a:r>
            <a:r>
              <a:rPr lang="ko-KR" altLang="en-US">
                <a:ea typeface="맑은 고딕"/>
              </a:rPr>
              <a:t> 문맥 이해의 정확성입니다</a:t>
            </a:r>
            <a:r>
              <a:rPr lang="en-US" altLang="ko-KR">
                <a:ea typeface="맑은 고딕"/>
              </a:rPr>
              <a:t>.</a:t>
            </a:r>
            <a:br>
              <a:rPr lang="en-US" altLang="ko-KR">
                <a:cs typeface="+mn-lt"/>
              </a:rPr>
            </a:br>
            <a:r>
              <a:rPr lang="ko-KR" altLang="en-US">
                <a:ea typeface="맑은 고딕"/>
              </a:rPr>
              <a:t>방언은 같은 단어라도 문맥에 따라 의미가 달라질 수 있습니다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이를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해결하기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최신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자연어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처리 기술을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적용하고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문맥을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분석하여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정확한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번역을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제공합니다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 altLang="ko-KR">
              <a:cs typeface="+mn-lt"/>
            </a:endParaRPr>
          </a:p>
          <a:p>
            <a:endParaRPr lang="en-US"/>
          </a:p>
          <a:p>
            <a:pPr>
              <a:defRPr/>
            </a:pPr>
            <a:r>
              <a:rPr lang="ko-KR" altLang="en-US">
                <a:ea typeface="맑은 고딕"/>
              </a:rPr>
              <a:t>마지막으로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사용자 개인화입니다</a:t>
            </a:r>
            <a:r>
              <a:rPr lang="en-US" altLang="ko-KR">
                <a:ea typeface="맑은 고딕"/>
              </a:rPr>
              <a:t>.</a:t>
            </a:r>
            <a:endParaRPr lang="en-US">
              <a:ea typeface="Calibri"/>
              <a:cs typeface="Calibri"/>
            </a:endParaRPr>
          </a:p>
          <a:p>
            <a:pPr>
              <a:defRPr/>
            </a:pPr>
            <a:r>
              <a:rPr lang="ko-KR" altLang="en-US">
                <a:ea typeface="맑은 고딕"/>
              </a:rPr>
              <a:t>모든 사용자에게 동일한 번역을 제공하는 대신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사용자의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말투와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선호도를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반영한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개인화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지원하여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자연스러운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소통과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향상된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경험을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제공합니다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>
              <a:cs typeface="+mn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프로젝트를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기대할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효과를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소개하겠습니다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먼저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방언의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이해와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보존을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세대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소통을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개선하고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문화적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가치를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높이는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기여할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것입니다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또한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관광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산업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활성화를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발전에도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긍정적인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영향을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미칠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기대됩니다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기술적으로는</a:t>
            </a:r>
            <a:r>
              <a:rPr lang="en-US"/>
              <a:t> 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기술을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발전시키고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향후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방언에도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적용할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가능성을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제공합니다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마지막으로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간</a:t>
            </a:r>
            <a:r>
              <a:rPr lang="en-US" err="1"/>
              <a:t>·</a:t>
            </a:r>
            <a:r>
              <a:rPr lang="ko-KR" altLang="en-US" err="1">
                <a:ea typeface="맑은 고딕"/>
              </a:rPr>
              <a:t>세대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증진을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사회적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통합을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강화하는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데에도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도움이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것입니다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프로젝트는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제주도의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고유한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언어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문화를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보존하는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동시에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관광객들에게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더욱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풍부한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체험을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기회를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마련할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것입니다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이번에는 </a:t>
            </a:r>
            <a:r>
              <a:rPr lang="ko-KR" altLang="en-US" b="1"/>
              <a:t>제주 방언 번역 시스템이 사회적으로 미치는 영향과 윤리적 고려사항</a:t>
            </a:r>
            <a:r>
              <a:rPr lang="ko-KR" altLang="en-US"/>
              <a:t>에 대해 </a:t>
            </a:r>
            <a:r>
              <a:rPr lang="ko-KR" altLang="en-US" err="1"/>
              <a:t>말씀드리겠습니다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 프로젝트는 단순한 기술 개발을 넘어</a:t>
            </a:r>
            <a:r>
              <a:rPr lang="en-US" altLang="ko-KR"/>
              <a:t>, </a:t>
            </a:r>
            <a:r>
              <a:rPr lang="ko-KR" altLang="en-US" b="1"/>
              <a:t>언어 다양성 보존</a:t>
            </a:r>
            <a:r>
              <a:rPr lang="en-US" altLang="ko-KR" b="1"/>
              <a:t>, </a:t>
            </a:r>
            <a:r>
              <a:rPr lang="ko-KR" altLang="en-US" b="1"/>
              <a:t>정보 </a:t>
            </a:r>
            <a:r>
              <a:rPr lang="ko-KR" altLang="en-US" b="1" err="1"/>
              <a:t>접근성</a:t>
            </a:r>
            <a:r>
              <a:rPr lang="ko-KR" altLang="en-US" b="1"/>
              <a:t> 향상</a:t>
            </a:r>
            <a:r>
              <a:rPr lang="en-US" altLang="ko-KR" b="1"/>
              <a:t>, </a:t>
            </a:r>
            <a:r>
              <a:rPr lang="ko-KR" altLang="en-US" b="1"/>
              <a:t>개인정보 보호</a:t>
            </a:r>
            <a:r>
              <a:rPr lang="en-US" altLang="ko-KR" b="1"/>
              <a:t>, </a:t>
            </a:r>
            <a:r>
              <a:rPr lang="ko-KR" altLang="en-US" b="1"/>
              <a:t>기술 의존성 균형</a:t>
            </a:r>
            <a:r>
              <a:rPr lang="ko-KR" altLang="en-US"/>
              <a:t>을 고려하여 설계되었습니다</a:t>
            </a:r>
            <a:r>
              <a:rPr lang="en-US" altLang="ko-KR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ko-KR" altLang="en-US"/>
              <a:t>첫 번째는 </a:t>
            </a:r>
            <a:r>
              <a:rPr lang="ko-KR" altLang="en-US" b="1"/>
              <a:t>언어 다양성 보존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저희 프로젝트는 제주 방언을 보존하고 활성화함으로써</a:t>
            </a:r>
            <a:r>
              <a:rPr lang="en-US" altLang="ko-KR"/>
              <a:t>, </a:t>
            </a:r>
            <a:r>
              <a:rPr lang="ko-KR" altLang="en-US" b="1"/>
              <a:t>소멸 위기에 처한 언어를 보호하고 언어적 다양성을 유지하는 데 기여</a:t>
            </a:r>
            <a:r>
              <a:rPr lang="ko-KR" altLang="en-US"/>
              <a:t>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이는 단순히 언어를 기록하는 것이 아니라</a:t>
            </a:r>
            <a:r>
              <a:rPr lang="en-US" altLang="ko-KR"/>
              <a:t>, </a:t>
            </a:r>
            <a:r>
              <a:rPr lang="ko-KR" altLang="en-US" b="1"/>
              <a:t>문화적 정체성을 유지하고 후대에 전달하는 중요한 역할</a:t>
            </a:r>
            <a:r>
              <a:rPr lang="ko-KR" altLang="en-US"/>
              <a:t>을 수행하는 것입니다</a:t>
            </a:r>
            <a:r>
              <a:rPr lang="en-US" altLang="ko-KR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ko-KR" altLang="en-US"/>
              <a:t>두 번째는 </a:t>
            </a:r>
            <a:r>
              <a:rPr lang="ko-KR" altLang="en-US" b="1"/>
              <a:t>정보 </a:t>
            </a:r>
            <a:r>
              <a:rPr lang="ko-KR" altLang="en-US" b="1" err="1"/>
              <a:t>접근성</a:t>
            </a:r>
            <a:r>
              <a:rPr lang="ko-KR" altLang="en-US" b="1"/>
              <a:t> 향상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제주 방언을 사용하는 사람들이 표준어로 된 정보에 쉽게 접근할 수 있도록 하여</a:t>
            </a:r>
            <a:r>
              <a:rPr lang="en-US" altLang="ko-KR"/>
              <a:t>, </a:t>
            </a:r>
            <a:r>
              <a:rPr lang="ko-KR" altLang="en-US" b="1"/>
              <a:t>정보 격차를 줄이고 사회적 평등에 기여</a:t>
            </a:r>
            <a:r>
              <a:rPr lang="ko-KR" altLang="en-US"/>
              <a:t>할 수 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 b="1"/>
              <a:t>교육</a:t>
            </a:r>
            <a:r>
              <a:rPr lang="en-US" altLang="ko-KR" b="1"/>
              <a:t>, </a:t>
            </a:r>
            <a:r>
              <a:rPr lang="ko-KR" altLang="en-US" b="1"/>
              <a:t>의료</a:t>
            </a:r>
            <a:r>
              <a:rPr lang="en-US" altLang="ko-KR" b="1"/>
              <a:t>, </a:t>
            </a:r>
            <a:r>
              <a:rPr lang="ko-KR" altLang="en-US" b="1"/>
              <a:t>행정 서비스 등에서의 불평등을 해소하는 데 도움</a:t>
            </a:r>
            <a:r>
              <a:rPr lang="ko-KR" altLang="en-US"/>
              <a:t>이 될 것입니다</a:t>
            </a:r>
            <a:r>
              <a:rPr lang="en-US" altLang="ko-KR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ko-KR" altLang="en-US"/>
              <a:t>세 번째는 </a:t>
            </a:r>
            <a:r>
              <a:rPr lang="ko-KR" altLang="en-US" b="1"/>
              <a:t>개인정보 보호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사용자의 언어 데이터를 수집하고 처리하는 과정에서</a:t>
            </a:r>
            <a:r>
              <a:rPr lang="en-US" altLang="ko-KR"/>
              <a:t>, </a:t>
            </a:r>
            <a:r>
              <a:rPr lang="ko-KR" altLang="en-US"/>
              <a:t>엄격한 개인정보 보호 정책을 적용하고 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이를 위해 </a:t>
            </a:r>
            <a:r>
              <a:rPr lang="ko-KR" altLang="en-US" b="1"/>
              <a:t>데이터 익명화</a:t>
            </a:r>
            <a:r>
              <a:rPr lang="en-US" altLang="ko-KR" b="1"/>
              <a:t>, </a:t>
            </a:r>
            <a:r>
              <a:rPr lang="ko-KR" altLang="en-US" b="1"/>
              <a:t>강력한 암호화</a:t>
            </a:r>
            <a:r>
              <a:rPr lang="en-US" altLang="ko-KR" b="1"/>
              <a:t>, </a:t>
            </a:r>
            <a:r>
              <a:rPr lang="ko-KR" altLang="en-US" b="1"/>
              <a:t>안전한 저장 및 관리</a:t>
            </a:r>
            <a:r>
              <a:rPr lang="ko-KR" altLang="en-US"/>
              <a:t>를 통해</a:t>
            </a:r>
            <a:r>
              <a:rPr lang="en-US" altLang="ko-KR"/>
              <a:t>, </a:t>
            </a:r>
            <a:r>
              <a:rPr lang="ko-KR" altLang="en-US"/>
              <a:t>사용자의 프라이버시를 철저히 보호하고 있습니다</a:t>
            </a:r>
            <a:r>
              <a:rPr lang="en-US" altLang="ko-KR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마지막으로 </a:t>
            </a:r>
            <a:r>
              <a:rPr lang="ko-KR" altLang="en-US" b="1"/>
              <a:t>기술 의존성 균형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AI </a:t>
            </a:r>
            <a:r>
              <a:rPr lang="ko-KR" altLang="en-US"/>
              <a:t>번역 기술이 발전한다고 해서</a:t>
            </a:r>
            <a:r>
              <a:rPr lang="en-US" altLang="ko-KR"/>
              <a:t>, </a:t>
            </a:r>
            <a:r>
              <a:rPr lang="ko-KR" altLang="en-US"/>
              <a:t>인간 간의 직접적인 소통이 줄어들어서는 안 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 b="1"/>
              <a:t>기술은 보조 수단일 뿐</a:t>
            </a:r>
            <a:r>
              <a:rPr lang="en-US" altLang="ko-KR" b="1"/>
              <a:t>, </a:t>
            </a:r>
            <a:r>
              <a:rPr lang="ko-KR" altLang="en-US" b="1"/>
              <a:t>궁극적으로는 사람들 간의 진정한 이해와 교류를 촉진하는 도구</a:t>
            </a:r>
            <a:r>
              <a:rPr lang="ko-KR" altLang="en-US"/>
              <a:t>로 활용되어야 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따라서</a:t>
            </a:r>
            <a:r>
              <a:rPr lang="en-US" altLang="ko-KR"/>
              <a:t>, </a:t>
            </a:r>
            <a:r>
              <a:rPr lang="ko-KR" altLang="en-US"/>
              <a:t>저희는 </a:t>
            </a:r>
            <a:r>
              <a:rPr lang="ko-KR" altLang="en-US" b="1"/>
              <a:t>기술을 인간 중심적인 방향으로 개발하고 적용</a:t>
            </a:r>
            <a:r>
              <a:rPr lang="ko-KR" altLang="en-US"/>
              <a:t>하는 것을 목표로 하고 있습니다</a:t>
            </a:r>
            <a:r>
              <a:rPr lang="en-US" altLang="ko-KR"/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이번에는 </a:t>
            </a:r>
            <a:r>
              <a:rPr lang="ko-KR" altLang="en-US" b="1"/>
              <a:t>데이터 보안과 프라이버시</a:t>
            </a:r>
            <a:r>
              <a:rPr lang="ko-KR" altLang="en-US"/>
              <a:t>에 대해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저희 제주 방언 번역 시스템은 사용자의 개인정보와 음성 데이터를 철저하게 보호하기 위해 다양한 보안 기술을 적용하고 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주요 보호 원칙은 </a:t>
            </a:r>
            <a:r>
              <a:rPr lang="ko-KR" altLang="en-US" b="1"/>
              <a:t>암호화 기술 적용</a:t>
            </a:r>
            <a:r>
              <a:rPr lang="en-US" altLang="ko-KR" b="1"/>
              <a:t>, </a:t>
            </a:r>
            <a:r>
              <a:rPr lang="ko-KR" altLang="en-US" b="1"/>
              <a:t>데이터 최소화 원칙</a:t>
            </a:r>
            <a:r>
              <a:rPr lang="en-US" altLang="ko-KR" b="1"/>
              <a:t>, </a:t>
            </a:r>
            <a:r>
              <a:rPr lang="ko-KR" altLang="en-US" b="1"/>
              <a:t>익명화 처리</a:t>
            </a:r>
            <a:r>
              <a:rPr lang="en-US" altLang="ko-KR" b="1"/>
              <a:t>, </a:t>
            </a:r>
            <a:r>
              <a:rPr lang="ko-KR" altLang="en-US" b="1"/>
              <a:t>투명성 제공</a:t>
            </a:r>
            <a:r>
              <a:rPr lang="ko-KR" altLang="en-US"/>
              <a:t> 네 가지로 정리할 수 있습니다</a:t>
            </a:r>
            <a:r>
              <a:rPr lang="en-US" altLang="ko-KR"/>
              <a:t>.</a:t>
            </a:r>
          </a:p>
          <a:p>
            <a:endParaRPr lang="en-US"/>
          </a:p>
          <a:p>
            <a:r>
              <a:rPr lang="ko-KR" altLang="en-US"/>
              <a:t>첫 번째는 </a:t>
            </a:r>
            <a:r>
              <a:rPr lang="ko-KR" altLang="en-US" b="1"/>
              <a:t>암호화 기술 적용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사용자의 음성 데이터와 개인 정보를 보호하기 위해 </a:t>
            </a:r>
            <a:r>
              <a:rPr lang="ko-KR" altLang="en-US" b="1"/>
              <a:t>최신 암호화 기술</a:t>
            </a:r>
            <a:r>
              <a:rPr lang="ko-KR" altLang="en-US"/>
              <a:t>을 적용하였습니다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데이터가 전송되는 과정뿐만 아니라</a:t>
            </a:r>
            <a:r>
              <a:rPr lang="en-US" altLang="ko-KR"/>
              <a:t>, </a:t>
            </a:r>
            <a:r>
              <a:rPr lang="ko-KR" altLang="en-US"/>
              <a:t>저장된 데이터에도 강력한 암호화를 적용하여 무단 접근을 방지합니다</a:t>
            </a:r>
            <a:r>
              <a:rPr lang="en-US" altLang="ko-KR"/>
              <a:t>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두 번째는 </a:t>
            </a:r>
            <a:r>
              <a:rPr lang="ko-KR" altLang="en-US" b="1"/>
              <a:t>데이터 최소화 원칙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서비스 제공에 반드시 필요한 최소한의 정보만을 수집하며</a:t>
            </a:r>
            <a:r>
              <a:rPr lang="en-US" altLang="ko-KR"/>
              <a:t>, </a:t>
            </a:r>
            <a:r>
              <a:rPr lang="ko-KR" altLang="en-US"/>
              <a:t>사용자의 명확한 동의 없이는 절대 제</a:t>
            </a:r>
            <a:r>
              <a:rPr lang="en-US" altLang="ko-KR"/>
              <a:t>3</a:t>
            </a:r>
            <a:r>
              <a:rPr lang="ko-KR" altLang="en-US"/>
              <a:t>자와 공유하지 않습니다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번역 목적이 달성된 후에는 불필요한 데이터는 즉시 삭제됩니다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세 번째는 </a:t>
            </a:r>
            <a:r>
              <a:rPr lang="ko-KR" altLang="en-US" b="1"/>
              <a:t>익명화 처리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사용자 데이터를 </a:t>
            </a:r>
            <a:r>
              <a:rPr lang="en-US" altLang="ko-KR"/>
              <a:t>AI </a:t>
            </a:r>
            <a:r>
              <a:rPr lang="ko-KR" altLang="en-US"/>
              <a:t>학습에 활용할 경우</a:t>
            </a:r>
            <a:r>
              <a:rPr lang="en-US" altLang="ko-KR"/>
              <a:t>, </a:t>
            </a:r>
            <a:r>
              <a:rPr lang="ko-KR" altLang="en-US"/>
              <a:t>철저한 익명화 처리를 거쳐 개인을 특정할 수 없도록 합니다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이렇게 하면 데이터 보호와 서비스 개선을 동시에 달성할 수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마지막으로 </a:t>
            </a:r>
            <a:r>
              <a:rPr lang="ko-KR" altLang="en-US" b="1"/>
              <a:t>투명성 제공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사용자가 본인의 데이터가 어떻게 수집</a:t>
            </a:r>
            <a:r>
              <a:rPr lang="en-US" altLang="ko-KR"/>
              <a:t>·</a:t>
            </a:r>
            <a:r>
              <a:rPr lang="ko-KR" altLang="en-US"/>
              <a:t>활용되는지 쉽게 확인할 수 있도록</a:t>
            </a:r>
            <a:r>
              <a:rPr lang="en-US" altLang="ko-KR"/>
              <a:t>, </a:t>
            </a:r>
            <a:r>
              <a:rPr lang="ko-KR" altLang="en-US"/>
              <a:t>개인정보 처리 방침을 명확하게 제공하며</a:t>
            </a:r>
            <a:r>
              <a:rPr lang="en-US" altLang="ko-KR"/>
              <a:t>, </a:t>
            </a:r>
            <a:r>
              <a:rPr lang="ko-KR" altLang="en-US"/>
              <a:t>필요할 경우 데이터 조회 및 삭제 요청을 할 수 있는 권한도 부여합니다</a:t>
            </a:r>
            <a:r>
              <a:rPr lang="en-US" altLang="ko-KR"/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이번에는 </a:t>
            </a:r>
            <a:r>
              <a:rPr lang="ko-KR" altLang="en-US" b="1"/>
              <a:t>제주 방언의 교육과 문화 보존을 위한 프로그램</a:t>
            </a:r>
            <a:r>
              <a:rPr lang="ko-KR" altLang="en-US"/>
              <a:t>에 대해 </a:t>
            </a:r>
            <a:r>
              <a:rPr lang="ko-KR" altLang="en-US" err="1"/>
              <a:t>말씀드리겠습니다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저희는 제주 방언을 보다 효과적으로 보존하고</a:t>
            </a:r>
            <a:r>
              <a:rPr lang="en-US" altLang="ko-KR"/>
              <a:t>, </a:t>
            </a:r>
            <a:r>
              <a:rPr lang="ko-KR" altLang="en-US"/>
              <a:t>널리 알리기 위해 </a:t>
            </a:r>
            <a:r>
              <a:rPr lang="ko-KR" altLang="en-US" b="1"/>
              <a:t>네 가지 핵심 프로그램</a:t>
            </a:r>
            <a:r>
              <a:rPr lang="ko-KR" altLang="en-US"/>
              <a:t>을 운영할 계획입니다</a:t>
            </a:r>
            <a:r>
              <a:rPr lang="en-US" altLang="ko-KR"/>
              <a:t>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첫 번째는 </a:t>
            </a:r>
            <a:r>
              <a:rPr lang="ko-KR" altLang="en-US" b="1"/>
              <a:t>온라인 학습 플랫폼 구축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제주 방언을 쉽고 재미있게 배울 수 있도록 </a:t>
            </a:r>
            <a:r>
              <a:rPr lang="ko-KR" altLang="en-US" b="1" err="1"/>
              <a:t>인터랙티브</a:t>
            </a:r>
            <a:r>
              <a:rPr lang="ko-KR" altLang="en-US" b="1"/>
              <a:t> 온라인 학습 플랫폼</a:t>
            </a:r>
            <a:r>
              <a:rPr lang="ko-KR" altLang="en-US"/>
              <a:t>을 개발할 계획입니다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 b="1"/>
              <a:t>게임화 요소</a:t>
            </a:r>
            <a:r>
              <a:rPr lang="ko-KR" altLang="en-US"/>
              <a:t>를 도입하여 사용자의 학습 동기를 높이고</a:t>
            </a:r>
            <a:r>
              <a:rPr lang="en-US" altLang="ko-KR"/>
              <a:t>, </a:t>
            </a:r>
            <a:r>
              <a:rPr lang="ko-KR" altLang="en-US"/>
              <a:t>단계별 학습 과정을 통해 체계적인 방언 학습이 가능하도록 설계할 예정입니다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두 번째는 </a:t>
            </a:r>
            <a:r>
              <a:rPr lang="ko-KR" altLang="en-US" b="1"/>
              <a:t>방언 </a:t>
            </a:r>
            <a:r>
              <a:rPr lang="ko-KR" altLang="en-US" b="1" err="1"/>
              <a:t>아카이브</a:t>
            </a:r>
            <a:r>
              <a:rPr lang="ko-KR" altLang="en-US" b="1"/>
              <a:t> 구축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제주 방언의 역사적 변천과 현재 사용 실태를 기록하는 </a:t>
            </a:r>
            <a:r>
              <a:rPr lang="ko-KR" altLang="en-US" b="1"/>
              <a:t>디지털 </a:t>
            </a:r>
            <a:r>
              <a:rPr lang="ko-KR" altLang="en-US" b="1" err="1"/>
              <a:t>아카이브</a:t>
            </a:r>
            <a:r>
              <a:rPr lang="ko-KR" altLang="en-US" err="1"/>
              <a:t>를</a:t>
            </a:r>
            <a:r>
              <a:rPr lang="ko-KR" altLang="en-US"/>
              <a:t> 구축할 계획입니다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이를 위해 </a:t>
            </a:r>
            <a:r>
              <a:rPr lang="ko-KR" altLang="en-US" b="1"/>
              <a:t>음성 자료</a:t>
            </a:r>
            <a:r>
              <a:rPr lang="en-US" altLang="ko-KR" b="1"/>
              <a:t>, </a:t>
            </a:r>
            <a:r>
              <a:rPr lang="ko-KR" altLang="en-US" b="1"/>
              <a:t>문헌 자료</a:t>
            </a:r>
            <a:r>
              <a:rPr lang="en-US" altLang="ko-KR" b="1"/>
              <a:t>, </a:t>
            </a:r>
            <a:r>
              <a:rPr lang="ko-KR" altLang="en-US" b="1"/>
              <a:t>구술 역사 등</a:t>
            </a:r>
            <a:r>
              <a:rPr lang="ko-KR" altLang="en-US"/>
              <a:t>을 포함한 종합적인 데이터베이스를 만들어</a:t>
            </a:r>
            <a:r>
              <a:rPr lang="en-US" altLang="ko-KR"/>
              <a:t>, </a:t>
            </a:r>
            <a:r>
              <a:rPr lang="ko-KR" altLang="en-US"/>
              <a:t>연구자와 일반 대중이 활용할 수 있도록 제공할 예정입니다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세 번째는 </a:t>
            </a:r>
            <a:r>
              <a:rPr lang="ko-KR" altLang="en-US" b="1"/>
              <a:t>문화 행사 및 워크숍 운영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제주 방언을 주제로 한 문화 행사와 워크숍을 정기적으로 개최할 계획입니다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 b="1"/>
              <a:t>방언 말하기 대회</a:t>
            </a:r>
            <a:r>
              <a:rPr lang="en-US" altLang="ko-KR" b="1"/>
              <a:t>, </a:t>
            </a:r>
            <a:r>
              <a:rPr lang="ko-KR" altLang="en-US" b="1"/>
              <a:t>방언을 활용한 창작 활동</a:t>
            </a:r>
            <a:r>
              <a:rPr lang="ko-KR" altLang="en-US"/>
              <a:t> 등을 통해 지역 주민과 관광객이 함께 제주 문화를 체험하고 즐길 수 있도록 할 예정입니다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r>
              <a:rPr lang="ko-KR" altLang="en-US"/>
              <a:t>마지막으로 </a:t>
            </a:r>
            <a:r>
              <a:rPr lang="ko-KR" altLang="en-US" b="1"/>
              <a:t>학교 교육 프로그램 운영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지역 학교와 협력하여 제주 방언 교육 프로그램을 개발하고 운영할 예정입니다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/>
              <a:t>저희의 </a:t>
            </a:r>
            <a:r>
              <a:rPr lang="en-US" altLang="ko-KR" b="1"/>
              <a:t>AI </a:t>
            </a:r>
            <a:r>
              <a:rPr lang="ko-KR" altLang="en-US" b="1"/>
              <a:t>번역 기술을 활용한 교육 자료</a:t>
            </a:r>
            <a:r>
              <a:rPr lang="ko-KR" altLang="en-US"/>
              <a:t>를 제작하여</a:t>
            </a:r>
            <a:r>
              <a:rPr lang="en-US" altLang="ko-KR"/>
              <a:t>, </a:t>
            </a:r>
            <a:r>
              <a:rPr lang="ko-KR" altLang="en-US"/>
              <a:t>학생들이 보다 재미있고 쉽게 방언을 배울 수 있도록 지원하겠습니다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지금부터 </a:t>
            </a:r>
            <a:r>
              <a:rPr lang="ko-KR" altLang="en-US" b="1" err="1"/>
              <a:t>지속가능한</a:t>
            </a:r>
            <a:r>
              <a:rPr lang="ko-KR" altLang="en-US" b="1"/>
              <a:t> 발전 전략</a:t>
            </a:r>
            <a:r>
              <a:rPr lang="ko-KR" altLang="en-US"/>
              <a:t>에 대해 </a:t>
            </a:r>
            <a:r>
              <a:rPr lang="ko-KR" altLang="en-US" err="1"/>
              <a:t>말씀드리겠습니다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제주 방언 번역 시스템이 일회성 프로젝트로 끝나는 것이 아니라</a:t>
            </a:r>
            <a:r>
              <a:rPr lang="en-US" altLang="ko-KR"/>
              <a:t>, </a:t>
            </a:r>
            <a:r>
              <a:rPr lang="ko-KR" altLang="en-US"/>
              <a:t>장기적으로 발전할 수 있도록 하기 위해 저희는 네 가지 핵심 전략을 수립하였습니다</a:t>
            </a:r>
            <a:r>
              <a:rPr lang="en-US" altLang="ko-KR"/>
              <a:t>.</a:t>
            </a:r>
          </a:p>
          <a:p>
            <a:endParaRPr lang="en-US"/>
          </a:p>
          <a:p>
            <a:r>
              <a:rPr lang="ko-KR" altLang="en-US"/>
              <a:t>첫 번째 전략은 </a:t>
            </a:r>
            <a:r>
              <a:rPr lang="ko-KR" altLang="en-US" b="1"/>
              <a:t>지속적인 데이터 수집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사용자 </a:t>
            </a:r>
            <a:r>
              <a:rPr lang="ko-KR" altLang="en-US" err="1"/>
              <a:t>참여형</a:t>
            </a:r>
            <a:r>
              <a:rPr lang="ko-KR" altLang="en-US"/>
              <a:t> 데이터 수집 시스템을 구축하여</a:t>
            </a:r>
            <a:r>
              <a:rPr lang="en-US" altLang="ko-KR"/>
              <a:t>, </a:t>
            </a:r>
            <a:r>
              <a:rPr lang="ko-KR" altLang="en-US"/>
              <a:t>실제 사용자들이 직접 방언 데이터를 제공하고</a:t>
            </a:r>
            <a:r>
              <a:rPr lang="en-US" altLang="ko-KR"/>
              <a:t>, </a:t>
            </a:r>
            <a:r>
              <a:rPr lang="ko-KR" altLang="en-US"/>
              <a:t>이를 반영하여 모델이 점점 더 정확해질 수 있도록 할 계획입니다</a:t>
            </a:r>
            <a:r>
              <a:rPr lang="en-US" altLang="ko-KR"/>
              <a:t>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두 번째는 </a:t>
            </a:r>
            <a:r>
              <a:rPr lang="en-US" altLang="ko-KR" b="1"/>
              <a:t>AI </a:t>
            </a:r>
            <a:r>
              <a:rPr lang="ko-KR" altLang="en-US" b="1"/>
              <a:t>모델 고도화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정기적으로 번역 모델을 업데이트하고 성능을 개선하여</a:t>
            </a:r>
            <a:r>
              <a:rPr lang="en-US" altLang="ko-KR"/>
              <a:t>, </a:t>
            </a:r>
            <a:r>
              <a:rPr lang="ko-KR" altLang="en-US"/>
              <a:t>방언 번역의 정확도를 지속적으로 향상시킬 예정입니다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/>
              <a:t>제주 방언의 다양한 변형을 더욱 정밀하게 인식할 수 있도록 </a:t>
            </a:r>
            <a:r>
              <a:rPr lang="ko-KR" altLang="en-US" err="1"/>
              <a:t>머신러닝</a:t>
            </a:r>
            <a:r>
              <a:rPr lang="ko-KR" altLang="en-US"/>
              <a:t> 알고리즘을 최적화할 계획입니다</a:t>
            </a:r>
            <a:r>
              <a:rPr lang="en-US" altLang="ko-KR"/>
              <a:t>.</a:t>
            </a:r>
          </a:p>
          <a:p>
            <a:endParaRPr lang="en-US"/>
          </a:p>
          <a:p>
            <a:r>
              <a:rPr lang="ko-KR" altLang="en-US"/>
              <a:t>세 번째는 </a:t>
            </a:r>
            <a:r>
              <a:rPr lang="ko-KR" altLang="en-US" b="1"/>
              <a:t>지역 사회와의 협력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제주도의 문화 단체 및 연구 기관과 긴밀한 협력 관계를 구축하여</a:t>
            </a:r>
            <a:r>
              <a:rPr lang="en-US" altLang="ko-KR"/>
              <a:t>, </a:t>
            </a:r>
            <a:r>
              <a:rPr lang="ko-KR" altLang="en-US"/>
              <a:t>제주 방언 보존 및 활용 가치를 높이는 동시에</a:t>
            </a:r>
            <a:r>
              <a:rPr lang="en-US" altLang="ko-KR"/>
              <a:t>, </a:t>
            </a:r>
            <a:r>
              <a:rPr lang="ko-KR" altLang="en-US"/>
              <a:t>지역 사회의 적극적인 지지를 확보할 것입니다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이를 통해 프로젝트가 단순한 기술 개발을 넘어</a:t>
            </a:r>
            <a:r>
              <a:rPr lang="en-US" altLang="ko-KR"/>
              <a:t>, </a:t>
            </a:r>
            <a:r>
              <a:rPr lang="ko-KR" altLang="en-US"/>
              <a:t>문화적 가치까지 창출할 수 있도록 하겠습니다</a:t>
            </a:r>
            <a:r>
              <a:rPr lang="en-US" altLang="ko-KR"/>
              <a:t>.</a:t>
            </a:r>
          </a:p>
          <a:p>
            <a:endParaRPr lang="en-US"/>
          </a:p>
          <a:p>
            <a:r>
              <a:rPr lang="ko-KR" altLang="en-US"/>
              <a:t>마지막으로</a:t>
            </a:r>
            <a:r>
              <a:rPr lang="en-US" altLang="ko-KR"/>
              <a:t>, </a:t>
            </a:r>
            <a:r>
              <a:rPr lang="ko-KR" altLang="en-US" b="1"/>
              <a:t>글로벌 확장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제주 방언뿐만 아니라</a:t>
            </a:r>
            <a:r>
              <a:rPr lang="en-US" altLang="ko-KR"/>
              <a:t>, </a:t>
            </a:r>
            <a:r>
              <a:rPr lang="ko-KR" altLang="en-US"/>
              <a:t>다국어 지원 기능을 추가하여 해외 시장으로의 진출도 고려하고 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이를 통해 제주 방언을 전 세계에 알리고</a:t>
            </a:r>
            <a:r>
              <a:rPr lang="en-US" altLang="ko-KR"/>
              <a:t>, </a:t>
            </a:r>
            <a:r>
              <a:rPr lang="ko-KR" altLang="en-US"/>
              <a:t>다른 지역의 방언 번역에도 적용할 수 있는 </a:t>
            </a:r>
            <a:r>
              <a:rPr lang="ko-KR" altLang="en-US" err="1"/>
              <a:t>확장성을</a:t>
            </a:r>
            <a:r>
              <a:rPr lang="ko-KR" altLang="en-US"/>
              <a:t> 갖출 것입니다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/>
              <a:t>향후 연구 및 개발 방향</a:t>
            </a:r>
            <a:r>
              <a:rPr lang="ko-KR" altLang="en-US"/>
              <a:t>에 대해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제주 방언 번역 시스템이 지속적으로 발전하고 확장될 수 있도록</a:t>
            </a:r>
            <a:r>
              <a:rPr lang="en-US" altLang="ko-KR"/>
              <a:t>, </a:t>
            </a:r>
            <a:r>
              <a:rPr lang="ko-KR" altLang="en-US"/>
              <a:t>저희는 네 가지 주요 연구 과제를 추진할 계획입니다</a:t>
            </a:r>
            <a:r>
              <a:rPr lang="en-US" altLang="ko-KR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ko-KR" altLang="en-US"/>
              <a:t>첫 번째는 </a:t>
            </a:r>
            <a:r>
              <a:rPr lang="ko-KR" altLang="en-US" b="1"/>
              <a:t>다중 방언 통합 모델 개발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현재 제주 방언을 중심으로 번역 기술을 개발하고 있지만</a:t>
            </a:r>
            <a:r>
              <a:rPr lang="en-US" altLang="ko-KR"/>
              <a:t>, </a:t>
            </a:r>
            <a:r>
              <a:rPr lang="ko-KR" altLang="en-US"/>
              <a:t>향후에는 이를 확장하여 </a:t>
            </a:r>
            <a:r>
              <a:rPr lang="ko-KR" altLang="en-US" b="1"/>
              <a:t>한국의 다양한 지역 방언을 포괄하는 통합 모델</a:t>
            </a:r>
            <a:r>
              <a:rPr lang="ko-KR" altLang="en-US"/>
              <a:t>을 구축할 계획입니다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이를 통해 방언 번역 기술을 보다 폭넓게 활용할 수 있도록 하겠습니다</a:t>
            </a:r>
            <a:r>
              <a:rPr lang="en-US" altLang="ko-KR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ko-KR" altLang="en-US"/>
              <a:t>두 번째는 </a:t>
            </a:r>
            <a:r>
              <a:rPr lang="ko-KR" altLang="en-US" b="1"/>
              <a:t>감정 인식 기술 적용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음성 번역 과정에서 단순한 단어 변환을 넘어</a:t>
            </a:r>
            <a:r>
              <a:rPr lang="en-US" altLang="ko-KR"/>
              <a:t>, </a:t>
            </a:r>
            <a:r>
              <a:rPr lang="ko-KR" altLang="en-US" b="1"/>
              <a:t>음성의 톤과 억양을 분석하여 감정을 인식하고 반영하는 고도화된 번역 시스템</a:t>
            </a:r>
            <a:r>
              <a:rPr lang="ko-KR" altLang="en-US"/>
              <a:t>을 개발할 예정입니다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이를 통해 대화의 맥락을 보다 정확하게 전달할 수 있도록 하겠습니다</a:t>
            </a:r>
            <a:r>
              <a:rPr lang="en-US" altLang="ko-KR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세 번째는 </a:t>
            </a:r>
            <a:r>
              <a:rPr lang="ko-KR" altLang="en-US" b="1"/>
              <a:t>역사적 언어 변화 추적 연구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시대에 따라 변화하는 언어 사용 패턴을 분석하여</a:t>
            </a:r>
            <a:r>
              <a:rPr lang="en-US" altLang="ko-KR"/>
              <a:t>, </a:t>
            </a:r>
            <a:r>
              <a:rPr lang="ko-KR" altLang="en-US"/>
              <a:t>제주 방언뿐만 아니라 </a:t>
            </a:r>
            <a:r>
              <a:rPr lang="ko-KR" altLang="en-US" b="1"/>
              <a:t>언어의 역사적 변화까지 추적하고 예측하는 연구</a:t>
            </a:r>
            <a:r>
              <a:rPr lang="ko-KR" altLang="en-US"/>
              <a:t>를 진행할 계획입니다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 연구는 방언의 보존뿐만 아니라</a:t>
            </a:r>
            <a:r>
              <a:rPr lang="en-US" altLang="ko-KR"/>
              <a:t>, </a:t>
            </a:r>
            <a:r>
              <a:rPr lang="ko-KR" altLang="en-US"/>
              <a:t>언어학적 연구에도 큰 기여를 할 수 있을 것입니다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마지막으로 </a:t>
            </a:r>
            <a:r>
              <a:rPr lang="ko-KR" altLang="en-US" b="1" err="1"/>
              <a:t>멀티모달</a:t>
            </a:r>
            <a:r>
              <a:rPr lang="ko-KR" altLang="en-US" b="1"/>
              <a:t> 번역 시스템 개발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현재 번역 기술은 주로 </a:t>
            </a:r>
            <a:r>
              <a:rPr lang="ko-KR" altLang="en-US" b="1"/>
              <a:t>텍스트와 음성</a:t>
            </a:r>
            <a:r>
              <a:rPr lang="ko-KR" altLang="en-US"/>
              <a:t>을 기반으로 이루어지지만</a:t>
            </a:r>
            <a:r>
              <a:rPr lang="en-US" altLang="ko-KR"/>
              <a:t>, </a:t>
            </a:r>
            <a:r>
              <a:rPr lang="ko-KR" altLang="en-US"/>
              <a:t>향후에는 </a:t>
            </a:r>
            <a:r>
              <a:rPr lang="ko-KR" altLang="en-US" b="1"/>
              <a:t>제스처</a:t>
            </a:r>
            <a:r>
              <a:rPr lang="en-US" altLang="ko-KR" b="1"/>
              <a:t>, </a:t>
            </a:r>
            <a:r>
              <a:rPr lang="ko-KR" altLang="en-US" b="1"/>
              <a:t>표정 등의 비언어적 요소까지 분석하는 </a:t>
            </a:r>
            <a:r>
              <a:rPr lang="ko-KR" altLang="en-US" b="1" err="1"/>
              <a:t>멀티모달</a:t>
            </a:r>
            <a:r>
              <a:rPr lang="ko-KR" altLang="en-US" b="1"/>
              <a:t> 번역 기술</a:t>
            </a:r>
            <a:r>
              <a:rPr lang="ko-KR" altLang="en-US"/>
              <a:t>을 개발할 예정입니다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이를 통해 보다 자연스러운 인간</a:t>
            </a:r>
            <a:r>
              <a:rPr lang="en-US" altLang="ko-KR"/>
              <a:t>-</a:t>
            </a:r>
            <a:r>
              <a:rPr lang="ko-KR" altLang="en-US"/>
              <a:t>기계 간 소통이 가능해질 것입니다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먼저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오늘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발표의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순서를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소개해드리겠습니다</a:t>
            </a:r>
            <a:r>
              <a:rPr lang="en-US"/>
              <a:t>.</a:t>
            </a:r>
          </a:p>
          <a:p>
            <a:r>
              <a:rPr lang="ko-KR" altLang="en-US" err="1">
                <a:ea typeface="맑은 고딕"/>
              </a:rPr>
              <a:t>발표는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프로젝트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개요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팀구성</a:t>
            </a:r>
            <a:r>
              <a:rPr lang="en-US" altLang="ko-KR">
                <a:ea typeface="맑은 고딕"/>
              </a:rPr>
              <a:t> </a:t>
            </a:r>
            <a:r>
              <a:rPr lang="en-US"/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en-US"/>
              <a:t>역할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그리고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프로젝트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수행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절차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방법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프로젝트</a:t>
            </a:r>
            <a:r>
              <a:rPr lang="en-US"/>
              <a:t> 수행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경과의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순서로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진행됩니다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2997B-BDF9-49FB-9884-4AB1732895CB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8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우선 9조 </a:t>
            </a:r>
            <a:r>
              <a:rPr lang="ko-KR" altLang="en-US" err="1">
                <a:ea typeface="맑은 고딕"/>
              </a:rPr>
              <a:t>하멘의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구성과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역할을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소개하겠습니다</a:t>
            </a:r>
            <a:r>
              <a:rPr lang="en-US"/>
              <a:t>.</a:t>
            </a:r>
            <a:endParaRPr lang="en-US" altLang="ko-KR">
              <a:ea typeface="맑은 고딕"/>
              <a:cs typeface="Calibri"/>
            </a:endParaRPr>
          </a:p>
          <a:p>
            <a:r>
              <a:rPr lang="ko-KR" altLang="en-US">
                <a:ea typeface="Calibri"/>
                <a:cs typeface="Calibri"/>
              </a:rPr>
              <a:t>저희 팀은 총 7명으로 9성되어있고 </a:t>
            </a:r>
            <a:r>
              <a:rPr lang="ko-KR" altLang="en-US">
                <a:ea typeface="맑은 고딕"/>
              </a:rPr>
              <a:t>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팀원은</a:t>
            </a:r>
            <a:r>
              <a:rPr lang="en-US"/>
              <a:t> 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모델링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데이터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수집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처리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소프트웨어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개발</a:t>
            </a:r>
            <a:r>
              <a:rPr lang="en-US"/>
              <a:t>, UX/UI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디자인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프로젝트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등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분야를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같이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진행했습니다</a:t>
            </a:r>
            <a:r>
              <a:rPr lang="en-US">
                <a:ea typeface="Calibri"/>
              </a:rPr>
              <a:t>.</a:t>
            </a:r>
            <a:endParaRPr lang="en-US" altLang="ko-KR">
              <a:ea typeface="맑은 고딕"/>
              <a:cs typeface="Calibri"/>
            </a:endParaRPr>
          </a:p>
          <a:p>
            <a:endParaRPr lang="en-US">
              <a:ea typeface="Calibri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프로젝트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진행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과정에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설명드리겠습니다</a:t>
            </a:r>
            <a:r>
              <a:rPr lang="en-US"/>
              <a:t>.</a:t>
            </a:r>
          </a:p>
          <a:p>
            <a:r>
              <a:rPr lang="ko-KR" altLang="en-US" err="1">
                <a:ea typeface="맑은 고딕"/>
              </a:rPr>
              <a:t>먼저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주제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선정과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방향성을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설정하였으며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시장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조사와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실현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가능성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평가를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진행하였습니다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ko-KR" altLang="en-US" err="1">
                <a:ea typeface="맑은 고딕"/>
              </a:rPr>
              <a:t>주제선정과정에서는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처음에는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경상도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또는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강원도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방언에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의견이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오고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갔으나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최종적으로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제주도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방언이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선정되었습니다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altLang="en-US" err="1">
                <a:ea typeface="맑은 고딕"/>
              </a:rPr>
              <a:t>이후</a:t>
            </a:r>
            <a:r>
              <a:rPr lang="en-US"/>
              <a:t>, </a:t>
            </a:r>
            <a:r>
              <a:rPr lang="ko-KR" altLang="en-US" err="1">
                <a:ea typeface="맑은 고딕"/>
              </a:rPr>
              <a:t>제주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방언과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표준어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수집하였으며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현지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인터뷰와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문헌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자료를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활용하여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풍부한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데이터셋을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구축하였습니다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ko-KR" altLang="en-US" err="1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수집된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데이터를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바탕으로</a:t>
            </a:r>
            <a:r>
              <a:rPr lang="en-US"/>
              <a:t> AI </a:t>
            </a:r>
            <a:r>
              <a:rPr lang="ko-KR" altLang="en-US">
                <a:ea typeface="맑은 고딕"/>
              </a:rPr>
              <a:t>모델을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학습하고</a:t>
            </a:r>
            <a:r>
              <a:rPr lang="en-US"/>
              <a:t>, STT(</a:t>
            </a:r>
            <a:r>
              <a:rPr lang="ko-KR" altLang="en-US">
                <a:ea typeface="맑은 고딕"/>
              </a:rPr>
              <a:t>음성인식</a:t>
            </a:r>
            <a:r>
              <a:rPr lang="en-US"/>
              <a:t>) </a:t>
            </a:r>
            <a:r>
              <a:rPr lang="ko-KR" altLang="en-US">
                <a:ea typeface="맑은 고딕"/>
              </a:rPr>
              <a:t>모델을</a:t>
            </a:r>
            <a:r>
              <a:rPr lang="en-US"/>
              <a:t> 개발 </a:t>
            </a:r>
            <a:r>
              <a:rPr lang="ko-KR" altLang="en-US">
                <a:ea typeface="맑은 고딕"/>
              </a:rPr>
              <a:t>하였습니다</a:t>
            </a:r>
            <a:r>
              <a:rPr lang="en-US"/>
              <a:t>.</a:t>
            </a:r>
          </a:p>
          <a:p>
            <a:endParaRPr lang="ko-KR" alt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프로젝트를 선정하게 된 배경을 </a:t>
            </a:r>
            <a:r>
              <a:rPr lang="ko-KR" altLang="en-US">
                <a:ea typeface="맑은 고딕"/>
              </a:rPr>
              <a:t>설명 드리겠습니다</a:t>
            </a:r>
            <a:r>
              <a:rPr 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r>
              <a:rPr lang="ko-KR">
                <a:ea typeface="맑은 고딕"/>
              </a:rPr>
              <a:t>우리나라는 지역마다 고유한 방언이 존재하며, 특히 제주 방언은 표준어와 차이가 커 소통이 어려운 경우가 많습니다.</a:t>
            </a:r>
            <a:endParaRPr lang="ko-KR">
              <a:ea typeface="맑은 고딕"/>
              <a:cs typeface="Calibri"/>
            </a:endParaRPr>
          </a:p>
          <a:p>
            <a:r>
              <a:rPr lang="ko-KR">
                <a:ea typeface="맑은 고딕"/>
              </a:rPr>
              <a:t>이러한 언어적 차이는 제주 방언의 문화적 가치를 높이는 요소이지만, 동시에 소통의 장벽이 되기도 합니다.</a:t>
            </a:r>
            <a:endParaRPr lang="ko-KR">
              <a:ea typeface="맑은 고딕"/>
              <a:cs typeface="Calibri"/>
            </a:endParaRPr>
          </a:p>
          <a:p>
            <a:r>
              <a:rPr lang="ko-KR">
                <a:ea typeface="맑은 고딕"/>
              </a:rPr>
              <a:t>또한, 세대 간 언어 차이가 커지면서 신조어와 </a:t>
            </a:r>
            <a:r>
              <a:rPr lang="ko-KR" err="1">
                <a:ea typeface="맑은 고딕"/>
              </a:rPr>
              <a:t>줄임말로</a:t>
            </a:r>
            <a:r>
              <a:rPr lang="ko-KR">
                <a:ea typeface="맑은 고딕"/>
              </a:rPr>
              <a:t> 인해 노년층과 젊은 세대 간 소통이 어려워지고 있습니다.</a:t>
            </a:r>
            <a:endParaRPr lang="ko-KR">
              <a:ea typeface="맑은 고딕"/>
              <a:cs typeface="Calibri"/>
            </a:endParaRPr>
          </a:p>
          <a:p>
            <a:r>
              <a:rPr lang="ko-KR">
                <a:ea typeface="맑은 고딕"/>
              </a:rPr>
              <a:t>이는 사회적 단절을 초래할 수 있는 문제로 작용할 수 있습니다.</a:t>
            </a:r>
            <a:endParaRPr lang="ko-KR">
              <a:ea typeface="맑은 고딕"/>
              <a:cs typeface="Calibri"/>
            </a:endParaRPr>
          </a:p>
          <a:p>
            <a:r>
              <a:rPr lang="ko-KR">
                <a:ea typeface="맑은 고딕"/>
              </a:rPr>
              <a:t>마지막으로, 제주도를 찾는 외국인 관광객이 증가하면서 방언에 대한 이해 부족이 관광객의 문화 체험을 방해하고, 지역 경제 활성화에도 영향을 미칠 수 있습니다.</a:t>
            </a:r>
            <a:endParaRPr lang="ko-KR">
              <a:ea typeface="맑은 고딕"/>
              <a:cs typeface="Calibri"/>
            </a:endParaRPr>
          </a:p>
          <a:p>
            <a:r>
              <a:rPr lang="ko-KR">
                <a:ea typeface="맑은 고딕"/>
              </a:rPr>
              <a:t>이러한 문제를 해결하고자, 제주 방언 번역 시스템을 개발하게 되었습니다.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프로젝트의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주요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목적을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말씀드리겠습니다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앞써 말씀 드린대로 언어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장벽을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해소하여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원활한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소통을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돕는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것이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목표입니다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제주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방언과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표준어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세대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언어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차이를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극복하여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지역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간</a:t>
            </a:r>
            <a:r>
              <a:rPr lang="en-US"/>
              <a:t>·</a:t>
            </a:r>
            <a:r>
              <a:rPr lang="ko-KR" altLang="en-US">
                <a:ea typeface="맑은 고딕"/>
              </a:rPr>
              <a:t>세대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이해를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증진하고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사회적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통합을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도모합니다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또한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제주도의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고유한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언어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문화를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보존하고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공유함으로써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다양한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세대와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지역이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제주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문화를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쉽게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접할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합니다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이를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우리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사회의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문화적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다양성을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더욱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풍부하게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만들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마지막으로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관광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활성화에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기여하는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것도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중요한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목적입니다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방문객들이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제주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방언을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쉽게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이해할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하여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깊이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문화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체험을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제공하고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지역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경제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활성화에도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긍정적인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영향을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미칠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것으로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기대됩니다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프로젝트의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핵심</a:t>
            </a:r>
            <a:r>
              <a:rPr lang="en-US" altLang="ko-KR">
                <a:ea typeface="맑은 고딕"/>
              </a:rPr>
              <a:t> 기능</a:t>
            </a:r>
            <a:r>
              <a:rPr lang="ko-KR" altLang="en-US">
                <a:ea typeface="맑은 고딕"/>
              </a:rPr>
              <a:t>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소개하겠습니다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먼저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양방향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음성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방언과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표준어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실시간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소통이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가능하도록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설계되었습니다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이를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현지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주민과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방문객이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자연스럽게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대화할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또한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텍스트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지원하여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메시지나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온라인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소통에서도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활용할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하였습니다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최신</a:t>
            </a:r>
            <a:r>
              <a:rPr lang="en-US"/>
              <a:t> 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기술을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적용해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빠르고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정확한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실시간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처리가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가능하며</a:t>
            </a:r>
            <a:r>
              <a:rPr lang="en-US"/>
              <a:t>,</a:t>
            </a:r>
            <a:endParaRPr lang="en-US" altLang="ko-KR"/>
          </a:p>
          <a:p>
            <a:r>
              <a:rPr lang="ko-KR" altLang="en-US">
                <a:ea typeface="맑은 고딕"/>
              </a:rPr>
              <a:t>향후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영어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중국어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다국어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고려하여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글로벌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관광객들에게도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편리한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계획입니다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다음으로는 김민호 님 </a:t>
            </a:r>
            <a:r>
              <a:rPr lang="ko-KR" altLang="en-US" err="1">
                <a:ea typeface="맑은 고딕"/>
              </a:rPr>
              <a:t>께서</a:t>
            </a:r>
            <a:r>
              <a:rPr lang="ko-KR" altLang="en-US">
                <a:ea typeface="맑은 고딕"/>
              </a:rPr>
              <a:t> 전반적인 기술부분 발표와 시연 </a:t>
            </a:r>
            <a:r>
              <a:rPr lang="ko-KR" altLang="en-US" err="1">
                <a:ea typeface="맑은 고딕"/>
              </a:rPr>
              <a:t>맡아주셨습니다</a:t>
            </a:r>
            <a:endParaRPr lang="en-US" err="1">
              <a:ea typeface="맑은 고딕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이 시스템을 구현하기 위해 활용된 주요 기술을 소개하겠습니다.</a:t>
            </a:r>
            <a:endParaRPr lang="en-US" altLang="ko-KR">
              <a:ea typeface="맑은 고딕"/>
            </a:endParaRPr>
          </a:p>
          <a:p>
            <a:r>
              <a:rPr lang="ko-KR">
                <a:ea typeface="맑은 고딕"/>
              </a:rPr>
              <a:t>먼저, 제주 방언과 표준어의 대규모 데이터셋을 </a:t>
            </a:r>
            <a:r>
              <a:rPr lang="ko-KR" altLang="en-US">
                <a:ea typeface="맑은 고딕"/>
              </a:rPr>
              <a:t>구축하기 위해</a:t>
            </a:r>
            <a:r>
              <a:rPr lang="ko-KR">
                <a:ea typeface="맑은 고딕"/>
              </a:rPr>
              <a:t> 음성 및 텍스트 데이터를 수집하고 정제하였습니다.</a:t>
            </a:r>
            <a:endParaRPr lang="ko-KR">
              <a:ea typeface="맑은 고딕"/>
              <a:cs typeface="Calibri"/>
            </a:endParaRPr>
          </a:p>
          <a:p>
            <a:r>
              <a:rPr lang="ko-KR">
                <a:ea typeface="맑은 고딕"/>
              </a:rPr>
              <a:t>이후, STT(음성인식) 기술을 적용하여 제주 방언의 독특한 발음과 억양을 텍스트로 변환하였습니다.</a:t>
            </a:r>
            <a:endParaRPr lang="ko-KR">
              <a:ea typeface="맑은 고딕"/>
              <a:cs typeface="Calibri"/>
            </a:endParaRPr>
          </a:p>
          <a:p>
            <a:r>
              <a:rPr lang="ko-KR">
                <a:ea typeface="맑은 고딕"/>
              </a:rPr>
              <a:t>번역 과정에서는 RAG 모델과 프롬프트 엔지니어링을 활용하여 문맥을 고려해 자연스럽고 정확한 번역을 수행하였습니다.</a:t>
            </a:r>
            <a:endParaRPr lang="ko-KR">
              <a:ea typeface="맑은 고딕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기술적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방식을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소개하겠습니다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먼저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방언과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표준어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간의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실시간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번역을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목표로 번역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구축하였습니다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이를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세대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소통을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개선하고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방언의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문화적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가치를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보존하는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기여할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기술적으로는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제주</a:t>
            </a:r>
            <a:r>
              <a:rPr lang="en-US">
                <a:ea typeface="Calibri"/>
              </a:rPr>
              <a:t> </a:t>
            </a:r>
            <a:r>
              <a:rPr lang="ko-KR" altLang="en-US">
                <a:ea typeface="Calibri"/>
              </a:rPr>
              <a:t>방언</a:t>
            </a:r>
            <a:r>
              <a:rPr lang="en-US">
                <a:ea typeface="Calibri"/>
              </a:rPr>
              <a:t> </a:t>
            </a:r>
            <a:r>
              <a:rPr lang="ko-KR" altLang="en-US">
                <a:ea typeface="Calibri"/>
              </a:rPr>
              <a:t>발화</a:t>
            </a:r>
            <a:r>
              <a:rPr lang="en-US">
                <a:ea typeface="Calibri"/>
              </a:rPr>
              <a:t> </a:t>
            </a:r>
            <a:r>
              <a:rPr lang="ko-KR" altLang="en-US">
                <a:ea typeface="맑은 고딕"/>
              </a:rPr>
              <a:t>데이터와</a:t>
            </a:r>
            <a:r>
              <a:rPr lang="en-US">
                <a:ea typeface="Calibri"/>
              </a:rPr>
              <a:t> Azure</a:t>
            </a:r>
            <a:r>
              <a:rPr lang="en-US"/>
              <a:t> AI, </a:t>
            </a:r>
            <a:r>
              <a:rPr lang="en-US" err="1"/>
              <a:t>Gradio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맞춤형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모델을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활용하였으며</a:t>
            </a:r>
            <a:r>
              <a:rPr lang="en-US"/>
              <a:t>,</a:t>
            </a:r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데이터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수집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과정에서는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인터뷰를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확보된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샘플을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활용하고 정제하여 학습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구축하였습니다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이후</a:t>
            </a:r>
            <a:r>
              <a:rPr lang="en-US"/>
              <a:t>, STT </a:t>
            </a:r>
            <a:r>
              <a:rPr lang="en-US">
                <a:ea typeface="Calibri"/>
              </a:rPr>
              <a:t>및</a:t>
            </a:r>
            <a:r>
              <a:rPr lang="en-US" altLang="ko-KR">
                <a:ea typeface="맑은 고딕"/>
              </a:rPr>
              <a:t> RAG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모델을</a:t>
            </a:r>
            <a:r>
              <a:rPr lang="en-US"/>
              <a:t> </a:t>
            </a:r>
            <a:r>
              <a:rPr lang="en-US" err="1"/>
              <a:t>활용하여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방언의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특수성을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반영한</a:t>
            </a:r>
            <a:r>
              <a:rPr lang="en-US"/>
              <a:t> </a:t>
            </a:r>
            <a:r>
              <a:rPr lang="en-US" err="1"/>
              <a:t>번역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구축하였습니다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또한</a:t>
            </a:r>
            <a:r>
              <a:rPr lang="en-US"/>
              <a:t>, </a:t>
            </a:r>
            <a:r>
              <a:rPr lang="en-US" err="1"/>
              <a:t>Gradio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인터페이스를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활용하여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친화적인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환경을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구축하였습니다.</a:t>
            </a:r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시스템은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제주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방언의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고유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어휘를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보존하면서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관광객과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현지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주민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간의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원활한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소통을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돕는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역할을</a:t>
            </a:r>
            <a:r>
              <a:rPr lang="en-US" altLang="ko-KR">
                <a:ea typeface="맑은 고딕"/>
              </a:rPr>
              <a:t> </a:t>
            </a:r>
            <a:r>
              <a:rPr lang="en-US"/>
              <a:t>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기대됩니다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0588" y="2276896"/>
            <a:ext cx="8619102" cy="735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제주도</a:t>
            </a: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450" b="1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방언</a:t>
            </a: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450" b="1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사투리</a:t>
            </a: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450" b="1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번역</a:t>
            </a: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450" b="1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프로젝트</a:t>
            </a:r>
            <a:endParaRPr lang="en-US" sz="4450" b="1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026656" y="6169445"/>
            <a:ext cx="2188516" cy="594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44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</a:t>
            </a:r>
            <a:r>
              <a:rPr lang="ko-KR" altLang="en-US" sz="44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조 </a:t>
            </a:r>
            <a:r>
              <a:rPr lang="ko-KR" altLang="en-US" sz="4400" b="1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하멘</a:t>
            </a:r>
            <a:endParaRPr lang="en-US" altLang="ko-KR" sz="4400" err="1">
              <a:solidFill>
                <a:srgbClr val="405449"/>
              </a:solidFill>
              <a:latin typeface="Fraunces Extra Bold" panose="020B0600000101010101" charset="0"/>
              <a:ea typeface="맑은 고딕"/>
            </a:endParaRPr>
          </a:p>
          <a:p>
            <a:pPr>
              <a:lnSpc>
                <a:spcPts val="2850"/>
              </a:lnSpc>
            </a:pPr>
            <a:endParaRPr lang="en-US" sz="1750">
              <a:solidFill>
                <a:srgbClr val="405449"/>
              </a:solidFill>
              <a:latin typeface="Fraunces Extra Bold" panose="020B0600000101010101" charset="0"/>
              <a:ea typeface="Malgun Gothic"/>
            </a:endParaRPr>
          </a:p>
        </p:txBody>
      </p:sp>
      <p:grpSp>
        <p:nvGrpSpPr>
          <p:cNvPr id="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1711029" y="7547290"/>
            <a:ext cx="2680001" cy="375740"/>
            <a:chOff x="8757764" y="6027409"/>
            <a:chExt cx="2680001" cy="375740"/>
          </a:xfrm>
        </p:grpSpPr>
        <p:pic>
          <p:nvPicPr>
            <p:cNvPr id="8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527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7764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10" name="Text 0"/>
          <p:cNvSpPr/>
          <p:nvPr/>
        </p:nvSpPr>
        <p:spPr>
          <a:xfrm>
            <a:off x="8423992" y="6466900"/>
            <a:ext cx="6305560" cy="782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20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ko-KR" altLang="en-US" sz="2000" b="1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권순민</a:t>
            </a:r>
            <a:r>
              <a:rPr lang="en-US" altLang="ko-KR" sz="20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,</a:t>
            </a:r>
            <a:r>
              <a:rPr lang="ko-KR" altLang="en-US" sz="2000" b="1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김구영</a:t>
            </a:r>
            <a:r>
              <a:rPr lang="en-US" altLang="ko-KR" sz="20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,</a:t>
            </a:r>
            <a:r>
              <a:rPr lang="ko-KR" altLang="en-US" sz="20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ko-KR" altLang="en-US" sz="2000" b="1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김령현</a:t>
            </a:r>
            <a:r>
              <a:rPr lang="en-US" altLang="ko-KR" sz="20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,</a:t>
            </a:r>
            <a:r>
              <a:rPr lang="ko-KR" altLang="en-US" sz="20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김민호</a:t>
            </a:r>
            <a:r>
              <a:rPr lang="en-US" altLang="ko-KR" sz="20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,</a:t>
            </a:r>
            <a:r>
              <a:rPr lang="ko-KR" altLang="en-US" sz="20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김진우</a:t>
            </a:r>
            <a:r>
              <a:rPr lang="en-US" altLang="ko-KR" sz="20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,</a:t>
            </a:r>
            <a:r>
              <a:rPr lang="ko-KR" altLang="en-US" sz="20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송민규</a:t>
            </a:r>
            <a:r>
              <a:rPr lang="en-US" altLang="ko-KR" sz="20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,</a:t>
            </a:r>
            <a:r>
              <a:rPr lang="ko-KR" altLang="en-US" sz="2000" b="1" err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이효준</a:t>
            </a:r>
            <a:endParaRPr lang="en-US" sz="4450" b="1">
              <a:solidFill>
                <a:srgbClr val="3B4540"/>
              </a:solidFill>
              <a:latin typeface="Fraunces Extra Bold" pitchFamily="34" charset="0"/>
              <a:ea typeface="Fraunces Extra Bold" pitchFamily="34" charset="-122"/>
              <a:cs typeface="Fraunces Extra Bold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4332"/>
            <a:ext cx="6352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기술적 도전과 해결 방안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6513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758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방언의 다양성 처리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4249341"/>
            <a:ext cx="30054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제주 방언은 지역과 세대에 따라 다양한 변형이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존재</a:t>
            </a:r>
            <a:endParaRPr lang="en-US" altLang="ko-KR" sz="1750">
              <a:solidFill>
                <a:srgbClr val="000000"/>
              </a:solidFill>
              <a:latin typeface="Nobile"/>
              <a:ea typeface="Calibri"/>
              <a:cs typeface="Calibri"/>
            </a:endParaRPr>
          </a:p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altLang="ko-KR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지속적으로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머신러닝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모델을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업데이트하여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사용자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피드백을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반영하는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시스템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구축</a:t>
            </a:r>
            <a:endParaRPr lang="en-US" sz="1750">
              <a:solidFill>
                <a:srgbClr val="405449"/>
              </a:solidFill>
              <a:latin typeface="Nobile"/>
              <a:ea typeface="Calibri"/>
              <a:cs typeface="Calibri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96513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3758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실시간 처리 속도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4139446" y="4249341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엣지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컴퓨팅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기술을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활용하여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일부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처리를 디바이스에서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수행함으로써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응답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시간을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최소화</a:t>
            </a:r>
            <a:endParaRPr lang="en-US" altLang="ko-KR" sz="1750">
              <a:solidFill>
                <a:srgbClr val="405449"/>
              </a:solidFill>
              <a:latin typeface="Nobile"/>
              <a:ea typeface="Calibri"/>
              <a:cs typeface="Calibri"/>
            </a:endParaRPr>
          </a:p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altLang="ko-KR" sz="1750" err="1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실시간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en-US" altLang="ko-KR" sz="1750" err="1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음성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en-US" altLang="ko-KR" sz="1750" err="1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번역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en-US" altLang="ko-KR" sz="1750" err="1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기능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en-US" altLang="ko-KR" sz="1750" err="1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지원</a:t>
            </a:r>
            <a:endParaRPr lang="en-US" altLang="ko-KR" sz="1750">
              <a:solidFill>
                <a:srgbClr val="405449"/>
              </a:solidFill>
              <a:latin typeface="Nobile"/>
              <a:ea typeface="Calibri"/>
              <a:cs typeface="Calibri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96513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3758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문맥 이해의 정확성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7485221" y="4249341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방언은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문맥에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따라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의미가 달라질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가능성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상승</a:t>
            </a:r>
            <a:endParaRPr lang="en-US" altLang="ko-KR" sz="1750" err="1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최신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자연어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처리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기술을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적용</a:t>
            </a:r>
            <a:endParaRPr lang="en-US" altLang="ko-KR" sz="175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정확히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문맥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파악을 통한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적절한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번역을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제공</a:t>
            </a:r>
            <a:endParaRPr lang="en-US" sz="1750">
              <a:solidFill>
                <a:srgbClr val="405449"/>
              </a:solidFill>
              <a:latin typeface="Nobile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96513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3758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사용자 개인화</a:t>
            </a:r>
            <a:endParaRPr lang="en-US" sz="2200"/>
          </a:p>
        </p:txBody>
      </p:sp>
      <p:sp>
        <p:nvSpPr>
          <p:cNvPr id="14" name="Text 8"/>
          <p:cNvSpPr/>
          <p:nvPr/>
        </p:nvSpPr>
        <p:spPr>
          <a:xfrm>
            <a:off x="10830997" y="4249341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AI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학습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모델에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개인화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요소를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추가</a:t>
            </a:r>
            <a:endParaRPr lang="en-US" sz="1750" err="1">
              <a:solidFill>
                <a:srgbClr val="000000"/>
              </a:solidFill>
              <a:latin typeface="Nobile"/>
              <a:ea typeface="Calibri"/>
              <a:cs typeface="Calibri"/>
            </a:endParaRPr>
          </a:p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ko-KR" alt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사용자의</a:t>
            </a:r>
            <a:r>
              <a:rPr lang="en-US" altLang="ko-KR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ko-KR" alt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말투</a:t>
            </a:r>
            <a:r>
              <a:rPr 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,</a:t>
            </a:r>
            <a:r>
              <a:rPr lang="en-US" altLang="ko-KR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ko-KR" alt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선호도에</a:t>
            </a:r>
            <a:r>
              <a:rPr lang="en-US" altLang="ko-KR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ko-KR" alt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따른</a:t>
            </a:r>
            <a:r>
              <a:rPr lang="en-US" altLang="ko-KR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ko-KR" alt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개인화된</a:t>
            </a:r>
            <a:r>
              <a:rPr lang="en-US" altLang="ko-KR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ko-KR" alt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번역</a:t>
            </a:r>
            <a:r>
              <a:rPr lang="en-US" altLang="ko-KR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ko-KR" alt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서비스</a:t>
            </a:r>
            <a:r>
              <a:rPr lang="en-US" altLang="ko-KR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en-US" altLang="ko-KR" err="1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제공</a:t>
            </a:r>
            <a:endParaRPr lang="ko-KR" altLang="en-US" err="1">
              <a:solidFill>
                <a:srgbClr val="405449"/>
              </a:solidFill>
              <a:latin typeface="Nobile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더욱</a:t>
            </a:r>
            <a:r>
              <a:rPr lang="en-US" altLang="ko-KR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ko-KR" alt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자연스러운</a:t>
            </a:r>
            <a:r>
              <a:rPr lang="en-US" altLang="ko-KR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ko-KR" alt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소통</a:t>
            </a:r>
            <a:r>
              <a:rPr lang="en-US" altLang="ko-KR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 </a:t>
            </a:r>
            <a:r>
              <a:rPr lang="ko-KR" altLang="en-US">
                <a:solidFill>
                  <a:srgbClr val="405449"/>
                </a:solidFill>
                <a:latin typeface="Nobile"/>
                <a:ea typeface="Calibri"/>
                <a:cs typeface="Calibri"/>
              </a:rPr>
              <a:t>지원</a:t>
            </a:r>
            <a:endParaRPr lang="en-US">
              <a:solidFill>
                <a:srgbClr val="405449"/>
              </a:solidFill>
              <a:latin typeface="Nobile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08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143" y="525542"/>
            <a:ext cx="7955692" cy="61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기대 효과: 문화, 경제, 기술의 시너지</a:t>
            </a:r>
            <a:endParaRPr lang="en-US" sz="37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563" y="1505069"/>
            <a:ext cx="1644848" cy="11012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2396" y="2000964"/>
            <a:ext cx="119182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850"/>
          </a:p>
        </p:txBody>
      </p:sp>
      <p:sp>
        <p:nvSpPr>
          <p:cNvPr id="5" name="Text 2"/>
          <p:cNvSpPr/>
          <p:nvPr/>
        </p:nvSpPr>
        <p:spPr>
          <a:xfrm>
            <a:off x="5005507" y="1696164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문화적 가치 증진</a:t>
            </a:r>
            <a:endParaRPr lang="en-US" sz="1850"/>
          </a:p>
        </p:txBody>
      </p:sp>
      <p:sp>
        <p:nvSpPr>
          <p:cNvPr id="6" name="Text 3"/>
          <p:cNvSpPr/>
          <p:nvPr/>
        </p:nvSpPr>
        <p:spPr>
          <a:xfrm>
            <a:off x="5005507" y="2059554"/>
            <a:ext cx="3655911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제주 방언의 이해와 보존, 세대 간 소통 개선</a:t>
            </a:r>
            <a:endParaRPr lang="en-US" sz="1500"/>
          </a:p>
        </p:txBody>
      </p:sp>
      <p:sp>
        <p:nvSpPr>
          <p:cNvPr id="7" name="Shape 4"/>
          <p:cNvSpPr/>
          <p:nvPr/>
        </p:nvSpPr>
        <p:spPr>
          <a:xfrm>
            <a:off x="4862155" y="2620566"/>
            <a:ext cx="9051608" cy="11430"/>
          </a:xfrm>
          <a:prstGeom prst="roundRect">
            <a:avLst>
              <a:gd name="adj" fmla="val 1505064"/>
            </a:avLst>
          </a:prstGeom>
          <a:solidFill>
            <a:srgbClr val="CED9C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079" y="2654022"/>
            <a:ext cx="3289816" cy="11012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3942" y="3013472"/>
            <a:ext cx="156091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850"/>
          </a:p>
        </p:txBody>
      </p:sp>
      <p:sp>
        <p:nvSpPr>
          <p:cNvPr id="10" name="Text 6"/>
          <p:cNvSpPr/>
          <p:nvPr/>
        </p:nvSpPr>
        <p:spPr>
          <a:xfrm>
            <a:off x="5827990" y="2845118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경제적 효과</a:t>
            </a:r>
            <a:endParaRPr lang="en-US" sz="1850"/>
          </a:p>
        </p:txBody>
      </p:sp>
      <p:sp>
        <p:nvSpPr>
          <p:cNvPr id="11" name="Text 7"/>
          <p:cNvSpPr/>
          <p:nvPr/>
        </p:nvSpPr>
        <p:spPr>
          <a:xfrm>
            <a:off x="5827990" y="3208507"/>
            <a:ext cx="3572459" cy="521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관광 산업 활성화, 지역 경제 발전 기여</a:t>
            </a:r>
            <a:endParaRPr lang="en-US" sz="1500"/>
          </a:p>
        </p:txBody>
      </p:sp>
      <p:sp>
        <p:nvSpPr>
          <p:cNvPr id="12" name="Shape 8"/>
          <p:cNvSpPr/>
          <p:nvPr/>
        </p:nvSpPr>
        <p:spPr>
          <a:xfrm>
            <a:off x="5684639" y="3769519"/>
            <a:ext cx="8229124" cy="11430"/>
          </a:xfrm>
          <a:prstGeom prst="roundRect">
            <a:avLst>
              <a:gd name="adj" fmla="val 1505064"/>
            </a:avLst>
          </a:prstGeom>
          <a:solidFill>
            <a:srgbClr val="CED9C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595" y="3802975"/>
            <a:ext cx="4934783" cy="110120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9776" y="4162425"/>
            <a:ext cx="144304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850"/>
          </a:p>
        </p:txBody>
      </p:sp>
      <p:sp>
        <p:nvSpPr>
          <p:cNvPr id="15" name="Text 10"/>
          <p:cNvSpPr/>
          <p:nvPr/>
        </p:nvSpPr>
        <p:spPr>
          <a:xfrm>
            <a:off x="6650474" y="3994071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기술 혁신</a:t>
            </a:r>
            <a:endParaRPr lang="en-US" sz="1850"/>
          </a:p>
        </p:txBody>
      </p:sp>
      <p:sp>
        <p:nvSpPr>
          <p:cNvPr id="16" name="Text 11"/>
          <p:cNvSpPr/>
          <p:nvPr/>
        </p:nvSpPr>
        <p:spPr>
          <a:xfrm>
            <a:off x="6650474" y="4357461"/>
            <a:ext cx="3953004" cy="538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방언 번역 기술 발전, 타 지역 확장 가능성</a:t>
            </a:r>
            <a:endParaRPr lang="en-US" sz="1500"/>
          </a:p>
        </p:txBody>
      </p:sp>
      <p:sp>
        <p:nvSpPr>
          <p:cNvPr id="17" name="Shape 12"/>
          <p:cNvSpPr/>
          <p:nvPr/>
        </p:nvSpPr>
        <p:spPr>
          <a:xfrm>
            <a:off x="6507123" y="4918472"/>
            <a:ext cx="7406640" cy="11430"/>
          </a:xfrm>
          <a:prstGeom prst="roundRect">
            <a:avLst>
              <a:gd name="adj" fmla="val 1505064"/>
            </a:avLst>
          </a:prstGeom>
          <a:solidFill>
            <a:srgbClr val="CED9C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12" y="4951928"/>
            <a:ext cx="6579751" cy="110120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10727" y="5311378"/>
            <a:ext cx="162401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850"/>
          </a:p>
        </p:txBody>
      </p:sp>
      <p:sp>
        <p:nvSpPr>
          <p:cNvPr id="20" name="Text 14"/>
          <p:cNvSpPr/>
          <p:nvPr/>
        </p:nvSpPr>
        <p:spPr>
          <a:xfrm>
            <a:off x="7472958" y="5143024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사회적 통합</a:t>
            </a:r>
            <a:endParaRPr lang="en-US" sz="1850"/>
          </a:p>
        </p:txBody>
      </p:sp>
      <p:sp>
        <p:nvSpPr>
          <p:cNvPr id="21" name="Text 15"/>
          <p:cNvSpPr/>
          <p:nvPr/>
        </p:nvSpPr>
        <p:spPr>
          <a:xfrm>
            <a:off x="7406457" y="5506414"/>
            <a:ext cx="4128891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지역 간, 세대 간 이해 증진으로 사회 통합 강화</a:t>
            </a:r>
            <a:endParaRPr lang="en-US" sz="1500"/>
          </a:p>
        </p:txBody>
      </p:sp>
      <p:sp>
        <p:nvSpPr>
          <p:cNvPr id="22" name="Text 16"/>
          <p:cNvSpPr/>
          <p:nvPr/>
        </p:nvSpPr>
        <p:spPr>
          <a:xfrm>
            <a:off x="668893" y="6268164"/>
            <a:ext cx="13292614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이 프로젝트를 통해 제주도의 고유한 언어 문화를 보존하고 알리는 동시에, 관광객들에게 더욱 풍부한 문화 체험을 제공할 수 있을 것입니다. 이는 제주도의 문화적 가치를 높이고, 관광 산업 활성화를 통한 경제적 효과로 이어질 것입니다.</a:t>
            </a:r>
            <a:endParaRPr lang="en-US" sz="1500"/>
          </a:p>
        </p:txBody>
      </p:sp>
      <p:sp>
        <p:nvSpPr>
          <p:cNvPr id="23" name="Text 17"/>
          <p:cNvSpPr/>
          <p:nvPr/>
        </p:nvSpPr>
        <p:spPr>
          <a:xfrm>
            <a:off x="668893" y="7094696"/>
            <a:ext cx="13292614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또한, AI 기반의 방언 번역 기술 발전은 향후 다른 지역의 사투리나 소수 언어 보존에도 적용될 수 있는 가능성을 열어줍니다. 이는 우리나라의 언어 기술 분야에서의 선도적 위치를 공고히 하는 데 기여할 것입니다.</a:t>
            </a:r>
            <a:endParaRPr lang="en-US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EE958E-A98E-1E9B-E8D8-C3C17EFC599B}"/>
              </a:ext>
            </a:extLst>
          </p:cNvPr>
          <p:cNvSpPr/>
          <p:nvPr/>
        </p:nvSpPr>
        <p:spPr>
          <a:xfrm>
            <a:off x="3210296" y="1635826"/>
            <a:ext cx="8205849" cy="46670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시연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0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0856"/>
            <a:ext cx="8214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사회적 영향 및 윤리적 고려사항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326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87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언어 다양성 보존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3577471"/>
            <a:ext cx="30054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우리 프로젝트는 제주 방언을 보존하고 활성화함으로써 언어적 다양성을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지키는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데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기여합니다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.</a:t>
            </a:r>
            <a:endParaRPr lang="en-US" sz="1750">
              <a:solidFill>
                <a:srgbClr val="000000"/>
              </a:solidFill>
              <a:latin typeface="Nobile"/>
              <a:ea typeface="Calibri" panose="020F0502020204030204"/>
              <a:cs typeface="Calibri" panose="020F0502020204030204"/>
            </a:endParaRPr>
          </a:p>
          <a:p>
            <a:pPr marL="285750" indent="-285750" algn="l">
              <a:lnSpc>
                <a:spcPts val="2850"/>
              </a:lnSpc>
              <a:buFont typeface="Arial"/>
              <a:buChar char="•"/>
            </a:pP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이는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문화적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정체성을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유지하고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풍부한 언어 유산을 후대에 전달하는 중요한 역할을 합니다.</a:t>
            </a:r>
            <a:endParaRPr lang="en-US" sz="1750">
              <a:latin typeface="Nobile"/>
              <a:ea typeface="Calibri"/>
              <a:cs typeface="Calibri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29326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3087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정보 접근성 향상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4139446" y="3577471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방언 사용자들이 표준어로 된 정보에 쉽게 접근할 수 있게 함으로써 정보 격차를 줄이고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사회적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평등에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기여합니다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.</a:t>
            </a:r>
            <a:endParaRPr lang="en-US" sz="1750">
              <a:solidFill>
                <a:srgbClr val="000000"/>
              </a:solidFill>
              <a:latin typeface="Nobile"/>
              <a:ea typeface="Calibri" panose="020F0502020204030204"/>
              <a:cs typeface="Calibri" panose="020F0502020204030204"/>
            </a:endParaRPr>
          </a:p>
          <a:p>
            <a:pPr marL="285750" indent="-285750" algn="l">
              <a:lnSpc>
                <a:spcPts val="2850"/>
              </a:lnSpc>
              <a:buFont typeface="Arial"/>
              <a:buChar char="•"/>
            </a:pP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이는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교육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의료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 행정 서비스 등에서의 불평등을 해소하는 데 도움이 됩니다.</a:t>
            </a:r>
            <a:endParaRPr lang="en-US" sz="1750">
              <a:latin typeface="Nobile"/>
              <a:ea typeface="Calibri"/>
              <a:cs typeface="Calibri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29326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3087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개인정보 보호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7485221" y="3577471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사용자의 언어 데이터를 수집하고 처리하는 과정에서 엄격한 개인정보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보호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정책을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적용합니다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.</a:t>
            </a:r>
            <a:endParaRPr lang="en-US" sz="1750">
              <a:solidFill>
                <a:srgbClr val="000000"/>
              </a:solidFill>
              <a:latin typeface="Nobile"/>
              <a:ea typeface="Calibri" panose="020F0502020204030204"/>
              <a:cs typeface="Calibri" panose="020F0502020204030204"/>
            </a:endParaRPr>
          </a:p>
          <a:p>
            <a:pPr marL="285750" indent="-285750" algn="l">
              <a:lnSpc>
                <a:spcPts val="2850"/>
              </a:lnSpc>
              <a:buFont typeface="Arial"/>
              <a:buChar char="•"/>
            </a:pP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데이터의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익명화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암호화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안전한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저장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및 관리를 통해 사용자의 프라이버시를 철저히 보호합니다.</a:t>
            </a:r>
            <a:endParaRPr lang="en-US" sz="1750">
              <a:latin typeface="Nobile"/>
              <a:ea typeface="Calibri"/>
              <a:cs typeface="Calibri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29326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3087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기술 의존성 균형</a:t>
            </a:r>
            <a:endParaRPr lang="en-US" sz="2200"/>
          </a:p>
        </p:txBody>
      </p:sp>
      <p:sp>
        <p:nvSpPr>
          <p:cNvPr id="14" name="Text 8"/>
          <p:cNvSpPr/>
          <p:nvPr/>
        </p:nvSpPr>
        <p:spPr>
          <a:xfrm>
            <a:off x="10830997" y="3577471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AI 번역 기술에 지나치게 의존하지 않도록 하며, 직접적인 인간 간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소통의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중요성을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강조합니다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.</a:t>
            </a:r>
            <a:endParaRPr lang="en-US" sz="1750">
              <a:solidFill>
                <a:srgbClr val="000000"/>
              </a:solidFill>
              <a:latin typeface="Nobile"/>
              <a:ea typeface="Calibri" panose="020F0502020204030204"/>
              <a:cs typeface="Calibri" panose="020F0502020204030204"/>
            </a:endParaRPr>
          </a:p>
          <a:p>
            <a:pPr marL="285750" indent="-285750" algn="l">
              <a:lnSpc>
                <a:spcPts val="2850"/>
              </a:lnSpc>
              <a:buFont typeface="Arial"/>
              <a:buChar char="•"/>
            </a:pP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기술은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보조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수단일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뿐,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궁극적으로는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사람들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간의 진정한 이해와 교류를 촉진하는 도구로 활용되어야 함을 인식합니다.</a:t>
            </a:r>
            <a:endParaRPr lang="en-US" sz="1750">
              <a:latin typeface="Nobile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392" y="816650"/>
            <a:ext cx="5469893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데이터 보안과 프라이버시</a:t>
            </a:r>
            <a:endParaRPr lang="en-US" sz="3650"/>
          </a:p>
        </p:txBody>
      </p:sp>
      <p:sp>
        <p:nvSpPr>
          <p:cNvPr id="4" name="Shape 1"/>
          <p:cNvSpPr/>
          <p:nvPr/>
        </p:nvSpPr>
        <p:spPr>
          <a:xfrm>
            <a:off x="656392" y="1894880"/>
            <a:ext cx="328136" cy="328136"/>
          </a:xfrm>
          <a:prstGeom prst="roundRect">
            <a:avLst>
              <a:gd name="adj" fmla="val 51439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172051" y="1894880"/>
            <a:ext cx="234422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암호화 기술 적용</a:t>
            </a:r>
            <a:endParaRPr lang="en-US" sz="1800"/>
          </a:p>
        </p:txBody>
      </p:sp>
      <p:sp>
        <p:nvSpPr>
          <p:cNvPr id="6" name="Text 3"/>
          <p:cNvSpPr/>
          <p:nvPr/>
        </p:nvSpPr>
        <p:spPr>
          <a:xfrm>
            <a:off x="1172051" y="2300407"/>
            <a:ext cx="731555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사용자의 음성 데이터와 개인 정보를 최신 암호화 기술을 사용하여 안전하게 보호합니다. 전송 중인 데이터와 저장된 데이터 모두에 대해 강력한 암호화를 적용하여 무단 접근을 방지합니다.</a:t>
            </a:r>
            <a:endParaRPr lang="en-US" sz="1450"/>
          </a:p>
        </p:txBody>
      </p:sp>
      <p:sp>
        <p:nvSpPr>
          <p:cNvPr id="7" name="Shape 4"/>
          <p:cNvSpPr/>
          <p:nvPr/>
        </p:nvSpPr>
        <p:spPr>
          <a:xfrm>
            <a:off x="656392" y="3298984"/>
            <a:ext cx="328136" cy="328136"/>
          </a:xfrm>
          <a:prstGeom prst="roundRect">
            <a:avLst>
              <a:gd name="adj" fmla="val 51439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172051" y="3298984"/>
            <a:ext cx="234422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데이터 최소화 원칙</a:t>
            </a:r>
            <a:endParaRPr lang="en-US" sz="1800"/>
          </a:p>
        </p:txBody>
      </p:sp>
      <p:sp>
        <p:nvSpPr>
          <p:cNvPr id="9" name="Text 6"/>
          <p:cNvSpPr/>
          <p:nvPr/>
        </p:nvSpPr>
        <p:spPr>
          <a:xfrm>
            <a:off x="1172051" y="3704511"/>
            <a:ext cx="731555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서비스 제공에 필요한 최소한의 개인 정보만을 수집하고 처리합니다. 사용자의 동의 없이는 어떠한 개인 정보도 제3자와 공유하지 않으며, 목적 달성 후에는 즉시 파기합니다.</a:t>
            </a:r>
            <a:endParaRPr lang="en-US" sz="1450"/>
          </a:p>
        </p:txBody>
      </p:sp>
      <p:sp>
        <p:nvSpPr>
          <p:cNvPr id="10" name="Shape 7"/>
          <p:cNvSpPr/>
          <p:nvPr/>
        </p:nvSpPr>
        <p:spPr>
          <a:xfrm>
            <a:off x="656392" y="4579520"/>
            <a:ext cx="328136" cy="328136"/>
          </a:xfrm>
          <a:prstGeom prst="roundRect">
            <a:avLst>
              <a:gd name="adj" fmla="val 51439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172051" y="4579520"/>
            <a:ext cx="234422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익명화 처리</a:t>
            </a:r>
            <a:endParaRPr lang="en-US" sz="1800"/>
          </a:p>
        </p:txBody>
      </p:sp>
      <p:sp>
        <p:nvSpPr>
          <p:cNvPr id="12" name="Text 9"/>
          <p:cNvSpPr/>
          <p:nvPr/>
        </p:nvSpPr>
        <p:spPr>
          <a:xfrm>
            <a:off x="1172051" y="4985047"/>
            <a:ext cx="731555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학습 데이터로 활용되는 사용자 데이터는 철저한 익명화 처리를 거쳐 개인을 특정할 수 없도록 합니다. 이를 통해 서비스 개선에 필요한 데이터 활용과 개인 정보 보호의 균형을 유지합니다.</a:t>
            </a:r>
            <a:endParaRPr lang="en-US" sz="1450"/>
          </a:p>
        </p:txBody>
      </p:sp>
      <p:sp>
        <p:nvSpPr>
          <p:cNvPr id="13" name="Shape 10"/>
          <p:cNvSpPr/>
          <p:nvPr/>
        </p:nvSpPr>
        <p:spPr>
          <a:xfrm>
            <a:off x="656392" y="6107192"/>
            <a:ext cx="328136" cy="328136"/>
          </a:xfrm>
          <a:prstGeom prst="roundRect">
            <a:avLst>
              <a:gd name="adj" fmla="val 51439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1172051" y="6107192"/>
            <a:ext cx="234422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투명성 제공</a:t>
            </a:r>
            <a:endParaRPr lang="en-US" sz="1800"/>
          </a:p>
        </p:txBody>
      </p:sp>
      <p:sp>
        <p:nvSpPr>
          <p:cNvPr id="15" name="Text 12"/>
          <p:cNvSpPr/>
          <p:nvPr/>
        </p:nvSpPr>
        <p:spPr>
          <a:xfrm>
            <a:off x="1172051" y="6512719"/>
            <a:ext cx="7315557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데이터 수집 및 사용에 대한 명확한 정보를 사용자에게 제공합니다. 개인정보 처리방침을 쉽게 이해할 수 있는 형태로 제시하고, 사용자가 언제든지 자신의 데이터를 조회하고 삭제할 수 있는 권한을 부여합니다.</a:t>
            </a:r>
            <a:endParaRPr lang="en-US" sz="14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673298"/>
            <a:ext cx="7142356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교육 및 문화 보존 프로그램</a:t>
            </a:r>
            <a:endParaRPr lang="en-US" sz="4200"/>
          </a:p>
        </p:txBody>
      </p:sp>
      <p:sp>
        <p:nvSpPr>
          <p:cNvPr id="3" name="Shape 1"/>
          <p:cNvSpPr/>
          <p:nvPr/>
        </p:nvSpPr>
        <p:spPr>
          <a:xfrm>
            <a:off x="7299960" y="1767840"/>
            <a:ext cx="30480" cy="5788343"/>
          </a:xfrm>
          <a:prstGeom prst="roundRect">
            <a:avLst>
              <a:gd name="adj" fmla="val 630645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357938" y="2233136"/>
            <a:ext cx="747474" cy="30480"/>
          </a:xfrm>
          <a:prstGeom prst="roundRect">
            <a:avLst>
              <a:gd name="adj" fmla="val 630645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074932" y="2008108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235190" y="2088118"/>
            <a:ext cx="159901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/>
          </a:p>
        </p:txBody>
      </p:sp>
      <p:sp>
        <p:nvSpPr>
          <p:cNvPr id="7" name="Text 5"/>
          <p:cNvSpPr/>
          <p:nvPr/>
        </p:nvSpPr>
        <p:spPr>
          <a:xfrm>
            <a:off x="3470910" y="1981319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온라인 학습 플랫폼 구축</a:t>
            </a:r>
            <a:endParaRPr lang="en-US" sz="2100"/>
          </a:p>
        </p:txBody>
      </p:sp>
      <p:sp>
        <p:nvSpPr>
          <p:cNvPr id="8" name="Text 6"/>
          <p:cNvSpPr/>
          <p:nvPr/>
        </p:nvSpPr>
        <p:spPr>
          <a:xfrm>
            <a:off x="747474" y="2443043"/>
            <a:ext cx="5393055" cy="1366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제주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방언을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쉽고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재미있게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배울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수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있는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인터랙티브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온라인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학습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플랫폼을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개발합니다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.</a:t>
            </a:r>
            <a:endParaRPr lang="en-US" sz="1650">
              <a:solidFill>
                <a:srgbClr val="000000"/>
              </a:solidFill>
              <a:latin typeface="Nobile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650"/>
              </a:lnSpc>
            </a:pP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게임화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요소를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도입하여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사용자의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학습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동기를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높이고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</a:t>
            </a:r>
            <a:endParaRPr lang="en-US" sz="1650">
              <a:solidFill>
                <a:srgbClr val="000000"/>
              </a:solidFill>
              <a:latin typeface="Nobile"/>
              <a:ea typeface="Calibri"/>
              <a:cs typeface="Calibri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단계별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학습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과정을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통해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체계적인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방언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학습이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가능하도록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합니다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.</a:t>
            </a:r>
            <a:endParaRPr lang="en-US" sz="1650">
              <a:latin typeface="Nobile"/>
              <a:ea typeface="Calibri"/>
              <a:cs typeface="Calibri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24988" y="3300889"/>
            <a:ext cx="747474" cy="30480"/>
          </a:xfrm>
          <a:prstGeom prst="roundRect">
            <a:avLst>
              <a:gd name="adj" fmla="val 630645"/>
            </a:avLst>
          </a:prstGeom>
          <a:solidFill>
            <a:srgbClr val="CED9CE"/>
          </a:solidFill>
          <a:ln/>
        </p:spPr>
      </p:sp>
      <p:sp>
        <p:nvSpPr>
          <p:cNvPr id="10" name="Shape 8"/>
          <p:cNvSpPr/>
          <p:nvPr/>
        </p:nvSpPr>
        <p:spPr>
          <a:xfrm>
            <a:off x="7074932" y="3075861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7210544" y="3155871"/>
            <a:ext cx="20931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/>
          </a:p>
        </p:txBody>
      </p:sp>
      <p:sp>
        <p:nvSpPr>
          <p:cNvPr id="12" name="Text 10"/>
          <p:cNvSpPr/>
          <p:nvPr/>
        </p:nvSpPr>
        <p:spPr>
          <a:xfrm>
            <a:off x="8489871" y="3049072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방언 아카이브 구축</a:t>
            </a:r>
            <a:endParaRPr lang="en-US" sz="2100"/>
          </a:p>
        </p:txBody>
      </p:sp>
      <p:sp>
        <p:nvSpPr>
          <p:cNvPr id="13" name="Text 11"/>
          <p:cNvSpPr/>
          <p:nvPr/>
        </p:nvSpPr>
        <p:spPr>
          <a:xfrm>
            <a:off x="8489871" y="3486083"/>
            <a:ext cx="5726687" cy="139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제주 방언의 역사적 변천과 현재 사용 실태를 기록하는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디지털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아카이브를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구축합니다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.</a:t>
            </a:r>
            <a:endParaRPr lang="en-US" sz="1650">
              <a:solidFill>
                <a:srgbClr val="000000"/>
              </a:solidFill>
              <a:latin typeface="Nobile"/>
              <a:ea typeface="Calibri" panose="020F0502020204030204"/>
              <a:cs typeface="Calibri" panose="020F0502020204030204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음성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자료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문헌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자료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구술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역사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등을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포함한 종합적인 데이터베이스를 만들어 연구자들과 일반 대중에게 제공합니다.</a:t>
            </a:r>
            <a:endParaRPr lang="en-US" sz="1650">
              <a:latin typeface="Nobile"/>
              <a:ea typeface="Calibri"/>
              <a:cs typeface="Calibri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57938" y="4702135"/>
            <a:ext cx="747474" cy="30480"/>
          </a:xfrm>
          <a:prstGeom prst="roundRect">
            <a:avLst>
              <a:gd name="adj" fmla="val 630645"/>
            </a:avLst>
          </a:prstGeom>
          <a:solidFill>
            <a:srgbClr val="CED9C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4932" y="4477107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7218402" y="4557117"/>
            <a:ext cx="19347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00"/>
          </a:p>
        </p:txBody>
      </p:sp>
      <p:sp>
        <p:nvSpPr>
          <p:cNvPr id="17" name="Text 15"/>
          <p:cNvSpPr/>
          <p:nvPr/>
        </p:nvSpPr>
        <p:spPr>
          <a:xfrm>
            <a:off x="3470910" y="4450318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문화 행사 및 워크숍</a:t>
            </a:r>
            <a:endParaRPr lang="en-US" sz="2100"/>
          </a:p>
        </p:txBody>
      </p:sp>
      <p:sp>
        <p:nvSpPr>
          <p:cNvPr id="18" name="Text 16"/>
          <p:cNvSpPr/>
          <p:nvPr/>
        </p:nvSpPr>
        <p:spPr>
          <a:xfrm>
            <a:off x="747474" y="4912043"/>
            <a:ext cx="5393055" cy="1366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제주 방언을 주제로 한 문화 행사와 워크숍을 정기적으로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개최합니다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.</a:t>
            </a:r>
            <a:endParaRPr lang="en-US" sz="1650">
              <a:solidFill>
                <a:srgbClr val="000000"/>
              </a:solidFill>
              <a:latin typeface="Nobile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ts val="2650"/>
              </a:lnSpc>
              <a:buNone/>
            </a:pP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방언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말하기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대회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방언을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활용한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창작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활동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등을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통해 지역 주민과 관광객들이 함께 제주 문화를 체험하고 즐길 수 있는 기회를 제공합니다.</a:t>
            </a:r>
            <a:endParaRPr lang="en-US" sz="1650">
              <a:latin typeface="Nobile"/>
              <a:ea typeface="Calibri"/>
              <a:cs typeface="Calibri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24988" y="5936694"/>
            <a:ext cx="747474" cy="30480"/>
          </a:xfrm>
          <a:prstGeom prst="roundRect">
            <a:avLst>
              <a:gd name="adj" fmla="val 630645"/>
            </a:avLst>
          </a:prstGeom>
          <a:solidFill>
            <a:srgbClr val="CED9C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4932" y="5711666"/>
            <a:ext cx="480536" cy="480536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21" name="Text 19"/>
          <p:cNvSpPr/>
          <p:nvPr/>
        </p:nvSpPr>
        <p:spPr>
          <a:xfrm>
            <a:off x="7206377" y="5791676"/>
            <a:ext cx="21764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500"/>
          </a:p>
        </p:txBody>
      </p:sp>
      <p:sp>
        <p:nvSpPr>
          <p:cNvPr id="22" name="Text 20"/>
          <p:cNvSpPr/>
          <p:nvPr/>
        </p:nvSpPr>
        <p:spPr>
          <a:xfrm>
            <a:off x="8489871" y="568487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학교 교육 프로그램</a:t>
            </a:r>
            <a:endParaRPr lang="en-US" sz="2100"/>
          </a:p>
        </p:txBody>
      </p:sp>
      <p:sp>
        <p:nvSpPr>
          <p:cNvPr id="23" name="Text 21"/>
          <p:cNvSpPr/>
          <p:nvPr/>
        </p:nvSpPr>
        <p:spPr>
          <a:xfrm>
            <a:off x="8489871" y="6146602"/>
            <a:ext cx="5393055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지역 학교와 협력하여 제주 방언 교육 프로그램을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개발하고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운영합니다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.</a:t>
            </a:r>
            <a:endParaRPr lang="en-US" sz="1650">
              <a:solidFill>
                <a:srgbClr val="000000"/>
              </a:solidFill>
              <a:latin typeface="Nobile"/>
              <a:ea typeface="Calibri" panose="020F0502020204030204"/>
              <a:cs typeface="Calibri" panose="020F0502020204030204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우리의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AI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번역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기술을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활용한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교육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자료를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제작하여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학생들이</a:t>
            </a:r>
            <a:r>
              <a:rPr lang="en-US" sz="16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흥미롭게 방언을 배울 수 있도록 지원합니다.</a:t>
            </a:r>
            <a:endParaRPr lang="en-US" sz="1650">
              <a:latin typeface="Nobile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225" y="516731"/>
            <a:ext cx="4695230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지속가능한 발전 전략</a:t>
            </a:r>
            <a:endParaRPr lang="en-US" sz="3650"/>
          </a:p>
        </p:txBody>
      </p:sp>
      <p:sp>
        <p:nvSpPr>
          <p:cNvPr id="3" name="Shape 1"/>
          <p:cNvSpPr/>
          <p:nvPr/>
        </p:nvSpPr>
        <p:spPr>
          <a:xfrm>
            <a:off x="657225" y="1479233"/>
            <a:ext cx="1664494" cy="1082040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844987" y="1832372"/>
            <a:ext cx="117157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800"/>
          </a:p>
        </p:txBody>
      </p:sp>
      <p:sp>
        <p:nvSpPr>
          <p:cNvPr id="5" name="Text 3"/>
          <p:cNvSpPr/>
          <p:nvPr/>
        </p:nvSpPr>
        <p:spPr>
          <a:xfrm>
            <a:off x="2509480" y="1666994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지속적인 데이터 수집</a:t>
            </a:r>
            <a:endParaRPr lang="en-US" sz="1800"/>
          </a:p>
        </p:txBody>
      </p:sp>
      <p:sp>
        <p:nvSpPr>
          <p:cNvPr id="6" name="Text 4"/>
          <p:cNvSpPr/>
          <p:nvPr/>
        </p:nvSpPr>
        <p:spPr>
          <a:xfrm>
            <a:off x="2426353" y="2056491"/>
            <a:ext cx="357857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사용자 참여형 데이터 수집 시스템 구축</a:t>
            </a:r>
            <a:endParaRPr lang="en-US" sz="1450"/>
          </a:p>
        </p:txBody>
      </p:sp>
      <p:sp>
        <p:nvSpPr>
          <p:cNvPr id="7" name="Shape 5"/>
          <p:cNvSpPr/>
          <p:nvPr/>
        </p:nvSpPr>
        <p:spPr>
          <a:xfrm>
            <a:off x="2415540" y="2551748"/>
            <a:ext cx="11463814" cy="11430"/>
          </a:xfrm>
          <a:prstGeom prst="roundRect">
            <a:avLst>
              <a:gd name="adj" fmla="val 1478816"/>
            </a:avLst>
          </a:prstGeom>
          <a:solidFill>
            <a:srgbClr val="CED9CE"/>
          </a:solidFill>
          <a:ln/>
        </p:spPr>
      </p:sp>
      <p:sp>
        <p:nvSpPr>
          <p:cNvPr id="8" name="Shape 6"/>
          <p:cNvSpPr/>
          <p:nvPr/>
        </p:nvSpPr>
        <p:spPr>
          <a:xfrm>
            <a:off x="657225" y="2655094"/>
            <a:ext cx="3328988" cy="1082040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844987" y="3008233"/>
            <a:ext cx="153472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800"/>
          </a:p>
        </p:txBody>
      </p:sp>
      <p:sp>
        <p:nvSpPr>
          <p:cNvPr id="10" name="Text 8"/>
          <p:cNvSpPr/>
          <p:nvPr/>
        </p:nvSpPr>
        <p:spPr>
          <a:xfrm>
            <a:off x="4173974" y="2842855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모델 고도화</a:t>
            </a:r>
            <a:endParaRPr lang="en-US" sz="1800"/>
          </a:p>
        </p:txBody>
      </p:sp>
      <p:sp>
        <p:nvSpPr>
          <p:cNvPr id="11" name="Text 9"/>
          <p:cNvSpPr/>
          <p:nvPr/>
        </p:nvSpPr>
        <p:spPr>
          <a:xfrm>
            <a:off x="4207224" y="3215728"/>
            <a:ext cx="310667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정기적인 모델 업데이트 및 성능 개선</a:t>
            </a:r>
            <a:endParaRPr lang="en-US" sz="1450"/>
          </a:p>
        </p:txBody>
      </p:sp>
      <p:sp>
        <p:nvSpPr>
          <p:cNvPr id="12" name="Shape 10"/>
          <p:cNvSpPr/>
          <p:nvPr/>
        </p:nvSpPr>
        <p:spPr>
          <a:xfrm>
            <a:off x="4080034" y="3727609"/>
            <a:ext cx="9799320" cy="11430"/>
          </a:xfrm>
          <a:prstGeom prst="roundRect">
            <a:avLst>
              <a:gd name="adj" fmla="val 1478816"/>
            </a:avLst>
          </a:prstGeom>
          <a:solidFill>
            <a:srgbClr val="CED9CE"/>
          </a:solidFill>
          <a:ln/>
        </p:spPr>
      </p:sp>
      <p:sp>
        <p:nvSpPr>
          <p:cNvPr id="13" name="Shape 11"/>
          <p:cNvSpPr/>
          <p:nvPr/>
        </p:nvSpPr>
        <p:spPr>
          <a:xfrm>
            <a:off x="657225" y="3830955"/>
            <a:ext cx="4993481" cy="1082040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844987" y="4184094"/>
            <a:ext cx="141803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800"/>
          </a:p>
        </p:txBody>
      </p:sp>
      <p:sp>
        <p:nvSpPr>
          <p:cNvPr id="15" name="Text 13"/>
          <p:cNvSpPr/>
          <p:nvPr/>
        </p:nvSpPr>
        <p:spPr>
          <a:xfrm>
            <a:off x="5838468" y="4018717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지역 사회와의 협력</a:t>
            </a:r>
            <a:endParaRPr lang="en-US" sz="1800"/>
          </a:p>
        </p:txBody>
      </p:sp>
      <p:sp>
        <p:nvSpPr>
          <p:cNvPr id="16" name="Text 14"/>
          <p:cNvSpPr/>
          <p:nvPr/>
        </p:nvSpPr>
        <p:spPr>
          <a:xfrm>
            <a:off x="5771967" y="4391589"/>
            <a:ext cx="3226019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제주도 문화 단체와의 파트너십 강화</a:t>
            </a:r>
            <a:endParaRPr lang="en-US" sz="1450"/>
          </a:p>
        </p:txBody>
      </p:sp>
      <p:sp>
        <p:nvSpPr>
          <p:cNvPr id="17" name="Shape 15"/>
          <p:cNvSpPr/>
          <p:nvPr/>
        </p:nvSpPr>
        <p:spPr>
          <a:xfrm>
            <a:off x="5744528" y="4903470"/>
            <a:ext cx="8134826" cy="11430"/>
          </a:xfrm>
          <a:prstGeom prst="roundRect">
            <a:avLst>
              <a:gd name="adj" fmla="val 1478816"/>
            </a:avLst>
          </a:prstGeom>
          <a:solidFill>
            <a:srgbClr val="CED9CE"/>
          </a:solidFill>
          <a:ln/>
        </p:spPr>
      </p:sp>
      <p:sp>
        <p:nvSpPr>
          <p:cNvPr id="18" name="Shape 16"/>
          <p:cNvSpPr/>
          <p:nvPr/>
        </p:nvSpPr>
        <p:spPr>
          <a:xfrm>
            <a:off x="657225" y="5006816"/>
            <a:ext cx="6657975" cy="1082040"/>
          </a:xfrm>
          <a:prstGeom prst="roundRect">
            <a:avLst>
              <a:gd name="adj" fmla="val 15621"/>
            </a:avLst>
          </a:prstGeom>
          <a:solidFill>
            <a:srgbClr val="E8F3E8"/>
          </a:solidFill>
          <a:ln/>
        </p:spPr>
      </p:sp>
      <p:sp>
        <p:nvSpPr>
          <p:cNvPr id="19" name="Text 17"/>
          <p:cNvSpPr/>
          <p:nvPr/>
        </p:nvSpPr>
        <p:spPr>
          <a:xfrm>
            <a:off x="844987" y="5359956"/>
            <a:ext cx="159544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800"/>
          </a:p>
        </p:txBody>
      </p:sp>
      <p:sp>
        <p:nvSpPr>
          <p:cNvPr id="20" name="Text 18"/>
          <p:cNvSpPr/>
          <p:nvPr/>
        </p:nvSpPr>
        <p:spPr>
          <a:xfrm>
            <a:off x="7502962" y="5194578"/>
            <a:ext cx="230624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글로벌 확장</a:t>
            </a:r>
            <a:endParaRPr lang="en-US" sz="1800"/>
          </a:p>
        </p:txBody>
      </p:sp>
      <p:sp>
        <p:nvSpPr>
          <p:cNvPr id="21" name="Text 19"/>
          <p:cNvSpPr/>
          <p:nvPr/>
        </p:nvSpPr>
        <p:spPr>
          <a:xfrm>
            <a:off x="7403210" y="5567450"/>
            <a:ext cx="2755127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다국어 지원 및 해외 시장 진출</a:t>
            </a:r>
            <a:endParaRPr lang="en-US" sz="1450"/>
          </a:p>
        </p:txBody>
      </p:sp>
      <p:sp>
        <p:nvSpPr>
          <p:cNvPr id="22" name="Text 20"/>
          <p:cNvSpPr/>
          <p:nvPr/>
        </p:nvSpPr>
        <p:spPr>
          <a:xfrm>
            <a:off x="657225" y="6300073"/>
            <a:ext cx="13315950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우리 프로젝트의 지속가능한 발전을 위해서는 끊임없는 혁신과 개선이 필요합니다. 사용자들의 적극적인 참여를 통해 지속적으로 새로운 방언 데이터를 수집하고, 이를 바탕으로 AI 모델을 지속적으로 발전시켜 나갈 것입니다.</a:t>
            </a:r>
            <a:endParaRPr lang="en-US" sz="1450"/>
          </a:p>
        </p:txBody>
      </p:sp>
      <p:sp>
        <p:nvSpPr>
          <p:cNvPr id="23" name="Text 21"/>
          <p:cNvSpPr/>
          <p:nvPr/>
        </p:nvSpPr>
        <p:spPr>
          <a:xfrm>
            <a:off x="657225" y="7112079"/>
            <a:ext cx="13315950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또한, 제주도의 문화 단체들과 긴밀한 협력 관계를 구축하여 프로젝트의 문화적 가치를 높이고, 지역 사회의 지지를 얻어낼 계획입니다. 장기적으로는 이 기술을 바탕으로 다국어 지원 기능을 추가하여 글로벌 시장으로의 진출을 모색할 것입니다.</a:t>
            </a:r>
            <a:endParaRPr lang="en-US" sz="14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373" y="549593"/>
            <a:ext cx="4996220" cy="624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향후 연구 및 개발 방향</a:t>
            </a:r>
            <a:endParaRPr lang="en-US" sz="3900"/>
          </a:p>
        </p:txBody>
      </p:sp>
      <p:sp>
        <p:nvSpPr>
          <p:cNvPr id="3" name="Text 1"/>
          <p:cNvSpPr/>
          <p:nvPr/>
        </p:nvSpPr>
        <p:spPr>
          <a:xfrm>
            <a:off x="2477333" y="2847959"/>
            <a:ext cx="249805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다중 방언 통합 모델</a:t>
            </a:r>
            <a:endParaRPr lang="en-US" sz="1950"/>
          </a:p>
        </p:txBody>
      </p:sp>
      <p:sp>
        <p:nvSpPr>
          <p:cNvPr id="4" name="Text 2"/>
          <p:cNvSpPr/>
          <p:nvPr/>
        </p:nvSpPr>
        <p:spPr>
          <a:xfrm>
            <a:off x="699373" y="3280037"/>
            <a:ext cx="427601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제주 방언을 넘어 한국의 다양한 지역 방언을 포괄하는 통합 모델 개발</a:t>
            </a:r>
            <a:endParaRPr lang="en-US" sz="15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64" y="2438741"/>
            <a:ext cx="4080272" cy="40802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431637" y="3110611"/>
            <a:ext cx="124658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950"/>
          </a:p>
        </p:txBody>
      </p:sp>
      <p:sp>
        <p:nvSpPr>
          <p:cNvPr id="7" name="Text 4"/>
          <p:cNvSpPr/>
          <p:nvPr/>
        </p:nvSpPr>
        <p:spPr>
          <a:xfrm>
            <a:off x="9655016" y="2847959"/>
            <a:ext cx="249805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감정 인식 기술 접목</a:t>
            </a:r>
            <a:endParaRPr lang="en-US" sz="1950"/>
          </a:p>
        </p:txBody>
      </p:sp>
      <p:sp>
        <p:nvSpPr>
          <p:cNvPr id="8" name="Text 5"/>
          <p:cNvSpPr/>
          <p:nvPr/>
        </p:nvSpPr>
        <p:spPr>
          <a:xfrm>
            <a:off x="9655016" y="3280037"/>
            <a:ext cx="427601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음성의 톤과 억양을 분석하여 감정을 인식하고 반영하는 고도화된 번역 시스템 구축</a:t>
            </a:r>
            <a:endParaRPr lang="en-US" sz="155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064" y="2438741"/>
            <a:ext cx="4080272" cy="408027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01883" y="3457916"/>
            <a:ext cx="163235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950"/>
          </a:p>
        </p:txBody>
      </p:sp>
      <p:sp>
        <p:nvSpPr>
          <p:cNvPr id="11" name="Text 7"/>
          <p:cNvSpPr/>
          <p:nvPr/>
        </p:nvSpPr>
        <p:spPr>
          <a:xfrm>
            <a:off x="9655016" y="5037995"/>
            <a:ext cx="249805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역사적 언어 변화 추적</a:t>
            </a:r>
            <a:endParaRPr lang="en-US" sz="1950"/>
          </a:p>
        </p:txBody>
      </p:sp>
      <p:sp>
        <p:nvSpPr>
          <p:cNvPr id="12" name="Text 8"/>
          <p:cNvSpPr/>
          <p:nvPr/>
        </p:nvSpPr>
        <p:spPr>
          <a:xfrm>
            <a:off x="9655016" y="5470072"/>
            <a:ext cx="427601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시대별 언어 사용 패턴을 분석하여 언어의 역사적 변화를 추적하고 예측하는 연구</a:t>
            </a:r>
            <a:endParaRPr lang="en-US" sz="155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064" y="2438741"/>
            <a:ext cx="4080272" cy="408027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0769" y="5447451"/>
            <a:ext cx="150852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950"/>
          </a:p>
        </p:txBody>
      </p:sp>
      <p:sp>
        <p:nvSpPr>
          <p:cNvPr id="15" name="Text 10"/>
          <p:cNvSpPr/>
          <p:nvPr/>
        </p:nvSpPr>
        <p:spPr>
          <a:xfrm>
            <a:off x="2477333" y="5037995"/>
            <a:ext cx="249805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멀티모달 번역 시스템</a:t>
            </a:r>
            <a:endParaRPr lang="en-US" sz="1950"/>
          </a:p>
        </p:txBody>
      </p:sp>
      <p:sp>
        <p:nvSpPr>
          <p:cNvPr id="16" name="Text 11"/>
          <p:cNvSpPr/>
          <p:nvPr/>
        </p:nvSpPr>
        <p:spPr>
          <a:xfrm>
            <a:off x="699373" y="5470072"/>
            <a:ext cx="427601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텍스트, 음성뿐만 아니라 제스처, 표정 등을 종합적으로 분석하는 멀티모달 번역 기술 개발</a:t>
            </a:r>
            <a:endParaRPr lang="en-US" sz="155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064" y="2438741"/>
            <a:ext cx="4080272" cy="408027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61829" y="5100145"/>
            <a:ext cx="169664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9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평행 사변형 24"/>
          <p:cNvSpPr/>
          <p:nvPr/>
        </p:nvSpPr>
        <p:spPr>
          <a:xfrm>
            <a:off x="6081311" y="-22095"/>
            <a:ext cx="8538072" cy="8251693"/>
          </a:xfrm>
          <a:custGeom>
            <a:avLst/>
            <a:gdLst>
              <a:gd name="connsiteX0" fmla="*/ 0 w 7451970"/>
              <a:gd name="connsiteY0" fmla="*/ 8229600 h 8229600"/>
              <a:gd name="connsiteX1" fmla="*/ 1862993 w 7451970"/>
              <a:gd name="connsiteY1" fmla="*/ 0 h 8229600"/>
              <a:gd name="connsiteX2" fmla="*/ 7451970 w 7451970"/>
              <a:gd name="connsiteY2" fmla="*/ 0 h 8229600"/>
              <a:gd name="connsiteX3" fmla="*/ 5588978 w 7451970"/>
              <a:gd name="connsiteY3" fmla="*/ 8229600 h 8229600"/>
              <a:gd name="connsiteX4" fmla="*/ 0 w 7451970"/>
              <a:gd name="connsiteY4" fmla="*/ 8229600 h 8229600"/>
              <a:gd name="connsiteX0" fmla="*/ 0 w 8696876"/>
              <a:gd name="connsiteY0" fmla="*/ 8251634 h 8251634"/>
              <a:gd name="connsiteX1" fmla="*/ 3107899 w 8696876"/>
              <a:gd name="connsiteY1" fmla="*/ 0 h 8251634"/>
              <a:gd name="connsiteX2" fmla="*/ 8696876 w 8696876"/>
              <a:gd name="connsiteY2" fmla="*/ 0 h 8251634"/>
              <a:gd name="connsiteX3" fmla="*/ 6833884 w 8696876"/>
              <a:gd name="connsiteY3" fmla="*/ 8229600 h 8251634"/>
              <a:gd name="connsiteX4" fmla="*/ 0 w 8696876"/>
              <a:gd name="connsiteY4" fmla="*/ 8251634 h 8251634"/>
              <a:gd name="connsiteX0" fmla="*/ 0 w 8696876"/>
              <a:gd name="connsiteY0" fmla="*/ 8251634 h 8251634"/>
              <a:gd name="connsiteX1" fmla="*/ 3107899 w 8696876"/>
              <a:gd name="connsiteY1" fmla="*/ 0 h 8251634"/>
              <a:gd name="connsiteX2" fmla="*/ 8696876 w 8696876"/>
              <a:gd name="connsiteY2" fmla="*/ 0 h 8251634"/>
              <a:gd name="connsiteX3" fmla="*/ 4762713 w 8696876"/>
              <a:gd name="connsiteY3" fmla="*/ 8251634 h 8251634"/>
              <a:gd name="connsiteX4" fmla="*/ 0 w 8696876"/>
              <a:gd name="connsiteY4" fmla="*/ 8251634 h 8251634"/>
              <a:gd name="connsiteX0" fmla="*/ 0 w 8762977"/>
              <a:gd name="connsiteY0" fmla="*/ 8251634 h 8251634"/>
              <a:gd name="connsiteX1" fmla="*/ 3107899 w 8762977"/>
              <a:gd name="connsiteY1" fmla="*/ 0 h 8251634"/>
              <a:gd name="connsiteX2" fmla="*/ 8762977 w 8762977"/>
              <a:gd name="connsiteY2" fmla="*/ 0 h 8251634"/>
              <a:gd name="connsiteX3" fmla="*/ 4762713 w 8762977"/>
              <a:gd name="connsiteY3" fmla="*/ 8251634 h 8251634"/>
              <a:gd name="connsiteX4" fmla="*/ 0 w 8762977"/>
              <a:gd name="connsiteY4" fmla="*/ 8251634 h 8251634"/>
              <a:gd name="connsiteX0" fmla="*/ 0 w 8762977"/>
              <a:gd name="connsiteY0" fmla="*/ 8251634 h 8251634"/>
              <a:gd name="connsiteX1" fmla="*/ 4462973 w 8762977"/>
              <a:gd name="connsiteY1" fmla="*/ 22033 h 8251634"/>
              <a:gd name="connsiteX2" fmla="*/ 8762977 w 8762977"/>
              <a:gd name="connsiteY2" fmla="*/ 0 h 8251634"/>
              <a:gd name="connsiteX3" fmla="*/ 4762713 w 8762977"/>
              <a:gd name="connsiteY3" fmla="*/ 8251634 h 8251634"/>
              <a:gd name="connsiteX4" fmla="*/ 0 w 8762977"/>
              <a:gd name="connsiteY4" fmla="*/ 8251634 h 8251634"/>
              <a:gd name="connsiteX0" fmla="*/ 0 w 8762977"/>
              <a:gd name="connsiteY0" fmla="*/ 8251693 h 8251693"/>
              <a:gd name="connsiteX1" fmla="*/ 4089839 w 8762977"/>
              <a:gd name="connsiteY1" fmla="*/ 0 h 8251693"/>
              <a:gd name="connsiteX2" fmla="*/ 8762977 w 8762977"/>
              <a:gd name="connsiteY2" fmla="*/ 59 h 8251693"/>
              <a:gd name="connsiteX3" fmla="*/ 4762713 w 8762977"/>
              <a:gd name="connsiteY3" fmla="*/ 8251693 h 8251693"/>
              <a:gd name="connsiteX4" fmla="*/ 0 w 8762977"/>
              <a:gd name="connsiteY4" fmla="*/ 8251693 h 8251693"/>
              <a:gd name="connsiteX0" fmla="*/ 0 w 8762977"/>
              <a:gd name="connsiteY0" fmla="*/ 8262739 h 8262739"/>
              <a:gd name="connsiteX1" fmla="*/ 3626250 w 8762977"/>
              <a:gd name="connsiteY1" fmla="*/ 0 h 8262739"/>
              <a:gd name="connsiteX2" fmla="*/ 8762977 w 8762977"/>
              <a:gd name="connsiteY2" fmla="*/ 11105 h 8262739"/>
              <a:gd name="connsiteX3" fmla="*/ 4762713 w 8762977"/>
              <a:gd name="connsiteY3" fmla="*/ 8262739 h 8262739"/>
              <a:gd name="connsiteX4" fmla="*/ 0 w 8762977"/>
              <a:gd name="connsiteY4" fmla="*/ 8262739 h 8262739"/>
              <a:gd name="connsiteX0" fmla="*/ 0 w 8762977"/>
              <a:gd name="connsiteY0" fmla="*/ 8273785 h 8273785"/>
              <a:gd name="connsiteX1" fmla="*/ 4349902 w 8762977"/>
              <a:gd name="connsiteY1" fmla="*/ 0 h 8273785"/>
              <a:gd name="connsiteX2" fmla="*/ 8762977 w 8762977"/>
              <a:gd name="connsiteY2" fmla="*/ 22151 h 8273785"/>
              <a:gd name="connsiteX3" fmla="*/ 4762713 w 8762977"/>
              <a:gd name="connsiteY3" fmla="*/ 8273785 h 8273785"/>
              <a:gd name="connsiteX4" fmla="*/ 0 w 8762977"/>
              <a:gd name="connsiteY4" fmla="*/ 8273785 h 8273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2977" h="8273785">
                <a:moveTo>
                  <a:pt x="0" y="8273785"/>
                </a:moveTo>
                <a:lnTo>
                  <a:pt x="4349902" y="0"/>
                </a:lnTo>
                <a:lnTo>
                  <a:pt x="8762977" y="22151"/>
                </a:lnTo>
                <a:lnTo>
                  <a:pt x="4762713" y="8273785"/>
                </a:lnTo>
                <a:lnTo>
                  <a:pt x="0" y="8273785"/>
                </a:lnTo>
                <a:close/>
              </a:path>
            </a:pathLst>
          </a:custGeom>
          <a:solidFill>
            <a:srgbClr val="E8F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Shape 7"/>
          <p:cNvSpPr/>
          <p:nvPr/>
        </p:nvSpPr>
        <p:spPr>
          <a:xfrm>
            <a:off x="2112327" y="2413597"/>
            <a:ext cx="578560" cy="487377"/>
          </a:xfrm>
          <a:prstGeom prst="roundRect">
            <a:avLst>
              <a:gd name="adj" fmla="val 120089"/>
            </a:avLst>
          </a:prstGeom>
          <a:solidFill>
            <a:srgbClr val="E8F3E8"/>
          </a:solidFill>
          <a:ln>
            <a:solidFill>
              <a:srgbClr val="00B050"/>
            </a:solidFill>
          </a:ln>
        </p:spPr>
      </p:sp>
      <p:sp>
        <p:nvSpPr>
          <p:cNvPr id="11" name="Shape 7"/>
          <p:cNvSpPr/>
          <p:nvPr/>
        </p:nvSpPr>
        <p:spPr>
          <a:xfrm>
            <a:off x="551530" y="574380"/>
            <a:ext cx="1723835" cy="777136"/>
          </a:xfrm>
          <a:prstGeom prst="roundRect">
            <a:avLst>
              <a:gd name="adj" fmla="val 120089"/>
            </a:avLst>
          </a:prstGeom>
          <a:solidFill>
            <a:srgbClr val="E8F3E8"/>
          </a:solidFill>
          <a:ln>
            <a:solidFill>
              <a:srgbClr val="92D050"/>
            </a:solidFill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4B9DF-0AF1-E5F6-EBE1-C6EE0DE90B30}"/>
              </a:ext>
            </a:extLst>
          </p:cNvPr>
          <p:cNvSpPr txBox="1"/>
          <p:nvPr/>
        </p:nvSpPr>
        <p:spPr>
          <a:xfrm>
            <a:off x="740726" y="623273"/>
            <a:ext cx="1345444" cy="7771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4450">
                <a:ea typeface="맑은 고딕"/>
              </a:rPr>
              <a:t>목차</a:t>
            </a:r>
            <a:endParaRPr lang="en-US" sz="4450"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B26DE-FB20-6169-C4F2-3E38A515F3C4}"/>
              </a:ext>
            </a:extLst>
          </p:cNvPr>
          <p:cNvSpPr txBox="1"/>
          <p:nvPr/>
        </p:nvSpPr>
        <p:spPr>
          <a:xfrm>
            <a:off x="2664730" y="3266371"/>
            <a:ext cx="52611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b="1">
                <a:solidFill>
                  <a:srgbClr val="404040"/>
                </a:solidFill>
                <a:ea typeface="맑은 고딕"/>
              </a:rPr>
              <a:t>프로젝트 팀 구성 및 역할</a:t>
            </a:r>
            <a:r>
              <a:rPr lang="en-US" sz="3200">
                <a:latin typeface="맑은 고딕"/>
                <a:ea typeface="맑은 고딕"/>
              </a:rPr>
              <a:t>​</a:t>
            </a:r>
            <a:endParaRPr lang="en-US" sz="32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6BC3CE16-3D78-432D-45D4-887A58C787A8}"/>
              </a:ext>
            </a:extLst>
          </p:cNvPr>
          <p:cNvSpPr txBox="1"/>
          <p:nvPr/>
        </p:nvSpPr>
        <p:spPr>
          <a:xfrm>
            <a:off x="2664730" y="2459587"/>
            <a:ext cx="3673068" cy="492443"/>
          </a:xfrm>
          <a:prstGeom prst="rect">
            <a:avLst/>
          </a:prstGeom>
          <a:noFill/>
        </p:spPr>
        <p:txBody>
          <a:bodyPr lIns="91440" tIns="0" rIns="91440" bIns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altLang="ko-KR"/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E44B231-400D-B96D-4FEA-0393C6C1101A}"/>
              </a:ext>
            </a:extLst>
          </p:cNvPr>
          <p:cNvSpPr txBox="1"/>
          <p:nvPr/>
        </p:nvSpPr>
        <p:spPr>
          <a:xfrm>
            <a:off x="2664730" y="4282435"/>
            <a:ext cx="5865663" cy="492443"/>
          </a:xfrm>
          <a:prstGeom prst="rect">
            <a:avLst/>
          </a:prstGeom>
          <a:noFill/>
        </p:spPr>
        <p:txBody>
          <a:bodyPr wrap="square" lIns="91440" tIns="0" rIns="91440" bIns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절차 및 방법</a:t>
            </a:r>
            <a:endParaRPr lang="en-US" altLang="ko-KR"/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A7011022-0A21-498C-52F2-7DEE3D0CBE42}"/>
              </a:ext>
            </a:extLst>
          </p:cNvPr>
          <p:cNvSpPr txBox="1"/>
          <p:nvPr/>
        </p:nvSpPr>
        <p:spPr>
          <a:xfrm>
            <a:off x="2664730" y="5254929"/>
            <a:ext cx="4273932" cy="492443"/>
          </a:xfrm>
          <a:prstGeom prst="rect">
            <a:avLst/>
          </a:prstGeom>
          <a:noFill/>
        </p:spPr>
        <p:txBody>
          <a:bodyPr wrap="square" lIns="91440" tIns="0" rIns="91440" bIns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프로젝트 수행 경과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38570" y="2525520"/>
            <a:ext cx="326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●</a:t>
            </a:r>
          </a:p>
        </p:txBody>
      </p:sp>
      <p:sp>
        <p:nvSpPr>
          <p:cNvPr id="30" name="Shape 7"/>
          <p:cNvSpPr/>
          <p:nvPr/>
        </p:nvSpPr>
        <p:spPr>
          <a:xfrm>
            <a:off x="2112327" y="3339188"/>
            <a:ext cx="578560" cy="487377"/>
          </a:xfrm>
          <a:prstGeom prst="roundRect">
            <a:avLst>
              <a:gd name="adj" fmla="val 120089"/>
            </a:avLst>
          </a:prstGeom>
          <a:solidFill>
            <a:srgbClr val="E8F3E8"/>
          </a:solidFill>
          <a:ln>
            <a:solidFill>
              <a:srgbClr val="00B050"/>
            </a:solidFill>
          </a:ln>
        </p:spPr>
      </p:sp>
      <p:sp>
        <p:nvSpPr>
          <p:cNvPr id="31" name="TextBox 30"/>
          <p:cNvSpPr txBox="1"/>
          <p:nvPr/>
        </p:nvSpPr>
        <p:spPr>
          <a:xfrm>
            <a:off x="2238570" y="3451111"/>
            <a:ext cx="326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●</a:t>
            </a:r>
          </a:p>
        </p:txBody>
      </p:sp>
      <p:sp>
        <p:nvSpPr>
          <p:cNvPr id="32" name="Shape 7"/>
          <p:cNvSpPr/>
          <p:nvPr/>
        </p:nvSpPr>
        <p:spPr>
          <a:xfrm>
            <a:off x="2112327" y="4295571"/>
            <a:ext cx="578560" cy="487377"/>
          </a:xfrm>
          <a:prstGeom prst="roundRect">
            <a:avLst>
              <a:gd name="adj" fmla="val 120089"/>
            </a:avLst>
          </a:prstGeom>
          <a:solidFill>
            <a:srgbClr val="E8F3E8"/>
          </a:solidFill>
          <a:ln>
            <a:solidFill>
              <a:srgbClr val="00B050"/>
            </a:solidFill>
          </a:ln>
        </p:spPr>
      </p:sp>
      <p:sp>
        <p:nvSpPr>
          <p:cNvPr id="33" name="TextBox 32"/>
          <p:cNvSpPr txBox="1"/>
          <p:nvPr/>
        </p:nvSpPr>
        <p:spPr>
          <a:xfrm>
            <a:off x="2238570" y="4407494"/>
            <a:ext cx="326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●</a:t>
            </a:r>
          </a:p>
        </p:txBody>
      </p:sp>
      <p:sp>
        <p:nvSpPr>
          <p:cNvPr id="34" name="Shape 7"/>
          <p:cNvSpPr/>
          <p:nvPr/>
        </p:nvSpPr>
        <p:spPr>
          <a:xfrm>
            <a:off x="2114893" y="5259995"/>
            <a:ext cx="578560" cy="487377"/>
          </a:xfrm>
          <a:prstGeom prst="roundRect">
            <a:avLst>
              <a:gd name="adj" fmla="val 120089"/>
            </a:avLst>
          </a:prstGeom>
          <a:solidFill>
            <a:srgbClr val="E8F3E8"/>
          </a:solidFill>
          <a:ln>
            <a:solidFill>
              <a:srgbClr val="00B050"/>
            </a:solidFill>
          </a:ln>
        </p:spPr>
      </p:sp>
      <p:sp>
        <p:nvSpPr>
          <p:cNvPr id="35" name="TextBox 34"/>
          <p:cNvSpPr txBox="1"/>
          <p:nvPr/>
        </p:nvSpPr>
        <p:spPr>
          <a:xfrm>
            <a:off x="2241136" y="5371918"/>
            <a:ext cx="326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219954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503"/>
            <a:ext cx="77043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팀 구성: 다양한 전문성의 조화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4691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7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팀원 소개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361529" y="5167811"/>
            <a:ext cx="4673179" cy="2510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ko-KR" altLang="en-US" sz="1750" err="1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권순민</a:t>
            </a:r>
            <a:r>
              <a:rPr lang="en-US" altLang="ko-KR" sz="1750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,</a:t>
            </a:r>
            <a:r>
              <a:rPr lang="ko-KR" altLang="en-US" sz="1750" err="1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김구영</a:t>
            </a:r>
            <a:r>
              <a:rPr lang="en-US" altLang="ko-KR" sz="1750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,</a:t>
            </a:r>
            <a:r>
              <a:rPr lang="ko-KR" altLang="en-US" sz="1750" err="1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김령현</a:t>
            </a:r>
            <a:r>
              <a:rPr lang="en-US" altLang="ko-KR" sz="1750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,</a:t>
            </a:r>
            <a:r>
              <a:rPr lang="ko-KR" altLang="en-US" sz="1750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김민호</a:t>
            </a:r>
            <a:r>
              <a:rPr lang="en-US" altLang="ko-KR" sz="1750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,</a:t>
            </a:r>
            <a:r>
              <a:rPr lang="ko-KR" altLang="en-US" sz="1750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김진우</a:t>
            </a:r>
            <a:r>
              <a:rPr lang="en-US" altLang="ko-KR" sz="1750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,</a:t>
            </a:r>
            <a:r>
              <a:rPr lang="ko-KR" altLang="en-US" sz="1750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송민규</a:t>
            </a:r>
            <a:r>
              <a:rPr lang="en-US" altLang="ko-KR" sz="1750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,</a:t>
            </a:r>
            <a:r>
              <a:rPr lang="ko-KR" altLang="en-US" sz="1750" err="1">
                <a:solidFill>
                  <a:srgbClr val="000000"/>
                </a:solidFill>
                <a:latin typeface="Nobile"/>
                <a:ea typeface="Nobile" pitchFamily="34" charset="-122"/>
                <a:cs typeface="Nobile" pitchFamily="34" charset="-120"/>
              </a:rPr>
              <a:t>이효준</a:t>
            </a:r>
            <a:endParaRPr lang="en-US" altLang="ko-KR" sz="175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각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altLang="ko-KR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팀원은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AI, </a:t>
            </a:r>
            <a:r>
              <a:rPr lang="en-US" altLang="ko-KR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소프트웨어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altLang="ko-KR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개발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 UX </a:t>
            </a:r>
            <a:r>
              <a:rPr lang="en-US" altLang="ko-KR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디자인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등 </a:t>
            </a:r>
            <a:r>
              <a:rPr lang="en-US" altLang="ko-KR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다양한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altLang="ko-KR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분야의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전문성</a:t>
            </a:r>
            <a:r>
              <a:rPr lang="en-US" altLang="ko-KR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보유</a:t>
            </a:r>
            <a:endParaRPr lang="en-US" sz="175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850"/>
              </a:lnSpc>
              <a:buFont typeface="Arial"/>
              <a:buChar char="•"/>
            </a:pP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프로젝트의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성공적인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수행을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위한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최적의</a:t>
            </a:r>
            <a:r>
              <a:rPr 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7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팀</a:t>
            </a:r>
            <a:endParaRPr lang="en-US" sz="1750">
              <a:solidFill>
                <a:srgbClr val="405449"/>
              </a:solidFill>
              <a:latin typeface="Nobile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194691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777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역할 분담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5254704" y="5267682"/>
            <a:ext cx="41208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모델링, 데이터 수집 및 처리, 소프트웨어 개발, UX/UI 디자인, 프로젝트 관리 등 각 분야별로 책임자를 지정하여 효율적인 프로젝트 진행을 도모합니다. 팀원 간의 긴밀한 협력을 통해 통합적인 솔루션을 개발합니다.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194691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7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협업 방식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9715738" y="5267563"/>
            <a:ext cx="41207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주기적인 팀 미팅, 온라인 협업 툴 활용, 애자일 방법론 적용 등을 통해 효과적인 팀워크를 구축합니다. 각 팀원의 아이디어가 존중되고, 창의적인 솔루션이 도출될 수 있는 환경을 조성합니다.</a:t>
            </a: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3881"/>
            <a:ext cx="7293531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프로젝트 진행 단계: 체계적인 접근</a:t>
            </a:r>
            <a:endParaRPr lang="en-US" sz="4050"/>
          </a:p>
        </p:txBody>
      </p:sp>
      <p:sp>
        <p:nvSpPr>
          <p:cNvPr id="3" name="Shape 1"/>
          <p:cNvSpPr/>
          <p:nvPr/>
        </p:nvSpPr>
        <p:spPr>
          <a:xfrm>
            <a:off x="7303770" y="1640443"/>
            <a:ext cx="22860" cy="6015157"/>
          </a:xfrm>
          <a:prstGeom prst="roundRect">
            <a:avLst>
              <a:gd name="adj" fmla="val 819428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375499" y="2097167"/>
            <a:ext cx="728424" cy="22860"/>
          </a:xfrm>
          <a:prstGeom prst="roundRect">
            <a:avLst>
              <a:gd name="adj" fmla="val 819428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081064" y="1874520"/>
            <a:ext cx="468273" cy="468273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237274" y="1952506"/>
            <a:ext cx="15585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50"/>
          </a:p>
        </p:txBody>
      </p:sp>
      <p:sp>
        <p:nvSpPr>
          <p:cNvPr id="7" name="Text 5"/>
          <p:cNvSpPr/>
          <p:nvPr/>
        </p:nvSpPr>
        <p:spPr>
          <a:xfrm>
            <a:off x="3546872" y="1848564"/>
            <a:ext cx="262366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주제 발췌 (1/17 - 1/24)</a:t>
            </a:r>
            <a:endParaRPr lang="en-US" sz="2000"/>
          </a:p>
        </p:txBody>
      </p:sp>
      <p:sp>
        <p:nvSpPr>
          <p:cNvPr id="8" name="Text 6"/>
          <p:cNvSpPr/>
          <p:nvPr/>
        </p:nvSpPr>
        <p:spPr>
          <a:xfrm>
            <a:off x="728424" y="2298502"/>
            <a:ext cx="5442109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프로젝트의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방향성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설정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및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세부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주제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결정</a:t>
            </a:r>
            <a:endParaRPr lang="en-US" sz="160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브레인스토밍 및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시장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조사</a:t>
            </a:r>
            <a:endParaRPr lang="en-US" altLang="ko-KR" sz="160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프로젝트의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가치와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실현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가능성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평가</a:t>
            </a:r>
            <a:endParaRPr lang="en-US" sz="1600">
              <a:solidFill>
                <a:srgbClr val="405449"/>
              </a:solidFill>
              <a:latin typeface="Nobile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26476" y="3137773"/>
            <a:ext cx="728424" cy="22860"/>
          </a:xfrm>
          <a:prstGeom prst="roundRect">
            <a:avLst>
              <a:gd name="adj" fmla="val 819428"/>
            </a:avLst>
          </a:prstGeom>
          <a:solidFill>
            <a:srgbClr val="CED9CE"/>
          </a:solidFill>
          <a:ln/>
        </p:spPr>
      </p:sp>
      <p:sp>
        <p:nvSpPr>
          <p:cNvPr id="10" name="Shape 8"/>
          <p:cNvSpPr/>
          <p:nvPr/>
        </p:nvSpPr>
        <p:spPr>
          <a:xfrm>
            <a:off x="7081064" y="2915126"/>
            <a:ext cx="468273" cy="468273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7213104" y="2993112"/>
            <a:ext cx="20407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50"/>
          </a:p>
        </p:txBody>
      </p:sp>
      <p:sp>
        <p:nvSpPr>
          <p:cNvPr id="12" name="Text 10"/>
          <p:cNvSpPr/>
          <p:nvPr/>
        </p:nvSpPr>
        <p:spPr>
          <a:xfrm>
            <a:off x="8459867" y="2889171"/>
            <a:ext cx="284321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데이터 수집 (1/27 - 1/31)</a:t>
            </a:r>
            <a:endParaRPr lang="en-US" sz="2000"/>
          </a:p>
        </p:txBody>
      </p:sp>
      <p:sp>
        <p:nvSpPr>
          <p:cNvPr id="13" name="Text 11"/>
          <p:cNvSpPr/>
          <p:nvPr/>
        </p:nvSpPr>
        <p:spPr>
          <a:xfrm>
            <a:off x="8459867" y="3339108"/>
            <a:ext cx="5442109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다양한 제주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방언과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표준어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데이터</a:t>
            </a:r>
            <a:r>
              <a:rPr lang="en-US" altLang="ko-KR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소스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수집</a:t>
            </a:r>
            <a:endParaRPr lang="en-US" sz="160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현지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인터뷰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문헌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자료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온라인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리소스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활용</a:t>
            </a:r>
            <a:endParaRPr lang="en-US" sz="160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풍부하고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다양한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데이터셋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구축</a:t>
            </a:r>
            <a:endParaRPr lang="en-US" sz="1600">
              <a:solidFill>
                <a:srgbClr val="405449"/>
              </a:solidFill>
              <a:latin typeface="Nobile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75499" y="4174212"/>
            <a:ext cx="728424" cy="22860"/>
          </a:xfrm>
          <a:prstGeom prst="roundRect">
            <a:avLst>
              <a:gd name="adj" fmla="val 819428"/>
            </a:avLst>
          </a:prstGeom>
          <a:solidFill>
            <a:srgbClr val="CED9C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1064" y="3951565"/>
            <a:ext cx="468273" cy="468273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7220843" y="4029551"/>
            <a:ext cx="18859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50"/>
          </a:p>
        </p:txBody>
      </p:sp>
      <p:sp>
        <p:nvSpPr>
          <p:cNvPr id="17" name="Text 15"/>
          <p:cNvSpPr/>
          <p:nvPr/>
        </p:nvSpPr>
        <p:spPr>
          <a:xfrm>
            <a:off x="3568898" y="3925610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모델링</a:t>
            </a:r>
            <a:r>
              <a:rPr lang="en-US" sz="20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(2/12 - 2/14)</a:t>
            </a:r>
            <a:endParaRPr lang="en-US" sz="2000" b="1">
              <a:latin typeface="Fraunces Extra Bold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28424" y="4375547"/>
            <a:ext cx="5442109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수집된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데이터를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바탕으로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AI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모델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설계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및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훈련</a:t>
            </a:r>
            <a:endParaRPr lang="en-US" sz="160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STT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모델을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개발</a:t>
            </a:r>
            <a:endParaRPr lang="en-US" sz="160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지속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적인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학습으로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전체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시스템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성능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향상</a:t>
            </a:r>
            <a:endParaRPr lang="en-US" sz="1600">
              <a:solidFill>
                <a:srgbClr val="405449"/>
              </a:solidFill>
              <a:latin typeface="Nobile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26476" y="5210770"/>
            <a:ext cx="728424" cy="22860"/>
          </a:xfrm>
          <a:prstGeom prst="roundRect">
            <a:avLst>
              <a:gd name="adj" fmla="val 819428"/>
            </a:avLst>
          </a:prstGeom>
          <a:solidFill>
            <a:srgbClr val="CED9C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1064" y="4988123"/>
            <a:ext cx="468273" cy="468273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21" name="Text 19"/>
          <p:cNvSpPr/>
          <p:nvPr/>
        </p:nvSpPr>
        <p:spPr>
          <a:xfrm>
            <a:off x="7209056" y="5066109"/>
            <a:ext cx="212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450"/>
          </a:p>
        </p:txBody>
      </p:sp>
      <p:sp>
        <p:nvSpPr>
          <p:cNvPr id="22" name="Text 20"/>
          <p:cNvSpPr/>
          <p:nvPr/>
        </p:nvSpPr>
        <p:spPr>
          <a:xfrm>
            <a:off x="8459867" y="4962168"/>
            <a:ext cx="289631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서비스 구현 (2/17 - 2/21)</a:t>
            </a:r>
            <a:endParaRPr lang="en-US" sz="2000"/>
          </a:p>
        </p:txBody>
      </p:sp>
      <p:sp>
        <p:nvSpPr>
          <p:cNvPr id="23" name="Text 21"/>
          <p:cNvSpPr/>
          <p:nvPr/>
        </p:nvSpPr>
        <p:spPr>
          <a:xfrm>
            <a:off x="8459867" y="5412105"/>
            <a:ext cx="5442109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사용자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친화적인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인터페이스를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구현</a:t>
            </a:r>
            <a:endParaRPr lang="en-US" altLang="ko-KR" sz="1600">
              <a:solidFill>
                <a:srgbClr val="405449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모바일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앱, 웹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서비스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등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다양한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플랫폼에서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접근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가능한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서비스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설계</a:t>
            </a:r>
            <a:endParaRPr lang="en-US" sz="1600">
              <a:solidFill>
                <a:srgbClr val="405449"/>
              </a:solidFill>
              <a:latin typeface="Nobile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375499" y="6247328"/>
            <a:ext cx="728424" cy="22860"/>
          </a:xfrm>
          <a:prstGeom prst="roundRect">
            <a:avLst>
              <a:gd name="adj" fmla="val 819428"/>
            </a:avLst>
          </a:prstGeom>
          <a:solidFill>
            <a:srgbClr val="CED9CE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1064" y="6024682"/>
            <a:ext cx="468273" cy="468273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26" name="Text 24"/>
          <p:cNvSpPr/>
          <p:nvPr/>
        </p:nvSpPr>
        <p:spPr>
          <a:xfrm>
            <a:off x="7218343" y="6102668"/>
            <a:ext cx="19371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450"/>
          </a:p>
        </p:txBody>
      </p:sp>
      <p:sp>
        <p:nvSpPr>
          <p:cNvPr id="27" name="Text 25"/>
          <p:cNvSpPr/>
          <p:nvPr/>
        </p:nvSpPr>
        <p:spPr>
          <a:xfrm>
            <a:off x="3568898" y="5998726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발표 (2/27)</a:t>
            </a:r>
            <a:endParaRPr lang="en-US" sz="2000"/>
          </a:p>
        </p:txBody>
      </p:sp>
      <p:sp>
        <p:nvSpPr>
          <p:cNvPr id="28" name="Text 26"/>
          <p:cNvSpPr/>
          <p:nvPr/>
        </p:nvSpPr>
        <p:spPr>
          <a:xfrm>
            <a:off x="728424" y="6448663"/>
            <a:ext cx="5442109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이해관계자들에게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설명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및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세부전달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사항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전파</a:t>
            </a:r>
            <a:endParaRPr lang="en-US" sz="160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시연을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통해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서비스의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실용성과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혁신성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입증</a:t>
            </a:r>
            <a:endParaRPr lang="en-US" sz="1600" err="1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600"/>
              </a:lnSpc>
              <a:buFont typeface="Arial"/>
              <a:buChar char="•"/>
            </a:pP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향후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발전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방향에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60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대한</a:t>
            </a:r>
            <a:r>
              <a:rPr 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6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의견</a:t>
            </a:r>
            <a:endParaRPr lang="en-US" sz="1600">
              <a:solidFill>
                <a:srgbClr val="405449"/>
              </a:solidFill>
              <a:latin typeface="Nobi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7234" y="1577512"/>
            <a:ext cx="7530834" cy="107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50"/>
              </a:lnSpc>
            </a:pPr>
            <a:r>
              <a:rPr lang="en-US" sz="43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 </a:t>
            </a:r>
            <a:r>
              <a:rPr lang="en-US" sz="43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언어</a:t>
            </a:r>
            <a:r>
              <a:rPr lang="en-US" sz="43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3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다양성과</a:t>
            </a:r>
            <a:r>
              <a:rPr lang="en-US" sz="43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3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소통의</a:t>
            </a:r>
            <a:r>
              <a:rPr lang="en-US" sz="43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3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과제</a:t>
            </a:r>
            <a:endParaRPr lang="en-US" sz="4350">
              <a:latin typeface="Fraunces Extra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781807" y="2938334"/>
            <a:ext cx="391120" cy="391120"/>
          </a:xfrm>
          <a:prstGeom prst="roundRect">
            <a:avLst>
              <a:gd name="adj" fmla="val 51433"/>
            </a:avLst>
          </a:prstGeom>
          <a:solidFill>
            <a:srgbClr val="E8F3E8"/>
          </a:solidFill>
          <a:ln>
            <a:solidFill>
              <a:srgbClr val="00B050"/>
            </a:solidFill>
          </a:ln>
        </p:spPr>
      </p:sp>
      <p:sp>
        <p:nvSpPr>
          <p:cNvPr id="5" name="Text 2"/>
          <p:cNvSpPr/>
          <p:nvPr/>
        </p:nvSpPr>
        <p:spPr>
          <a:xfrm>
            <a:off x="10353793" y="298024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국내</a:t>
            </a:r>
            <a:r>
              <a:rPr lang="en-US" sz="21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150" b="1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언어</a:t>
            </a:r>
            <a:r>
              <a:rPr lang="en-US" sz="21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150" b="1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다양성</a:t>
            </a:r>
            <a:endParaRPr lang="en-US" sz="2150"/>
          </a:p>
        </p:txBody>
      </p:sp>
      <p:sp>
        <p:nvSpPr>
          <p:cNvPr id="7" name="Shape 4"/>
          <p:cNvSpPr/>
          <p:nvPr/>
        </p:nvSpPr>
        <p:spPr>
          <a:xfrm>
            <a:off x="11643533" y="6590973"/>
            <a:ext cx="391120" cy="391120"/>
          </a:xfrm>
          <a:prstGeom prst="roundRect">
            <a:avLst>
              <a:gd name="adj" fmla="val 51433"/>
            </a:avLst>
          </a:prstGeom>
          <a:solidFill>
            <a:srgbClr val="E8F3E8"/>
          </a:solidFill>
          <a:ln>
            <a:solidFill>
              <a:srgbClr val="00B050"/>
            </a:solidFill>
          </a:ln>
        </p:spPr>
      </p:sp>
      <p:sp>
        <p:nvSpPr>
          <p:cNvPr id="8" name="Text 5"/>
          <p:cNvSpPr/>
          <p:nvPr/>
        </p:nvSpPr>
        <p:spPr>
          <a:xfrm>
            <a:off x="12055554" y="663288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세대</a:t>
            </a:r>
            <a:r>
              <a:rPr lang="en-US" sz="21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간 </a:t>
            </a:r>
            <a:r>
              <a:rPr lang="en-US" sz="2150" b="1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언어</a:t>
            </a:r>
            <a:r>
              <a:rPr lang="en-US" sz="21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150" b="1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격차</a:t>
            </a:r>
            <a:endParaRPr lang="en-US" sz="2150"/>
          </a:p>
        </p:txBody>
      </p:sp>
      <p:sp>
        <p:nvSpPr>
          <p:cNvPr id="10" name="Shape 7"/>
          <p:cNvSpPr/>
          <p:nvPr/>
        </p:nvSpPr>
        <p:spPr>
          <a:xfrm>
            <a:off x="7403021" y="6665819"/>
            <a:ext cx="391120" cy="391120"/>
          </a:xfrm>
          <a:prstGeom prst="roundRect">
            <a:avLst>
              <a:gd name="adj" fmla="val 51433"/>
            </a:avLst>
          </a:prstGeom>
          <a:solidFill>
            <a:srgbClr val="E8F3E8"/>
          </a:solidFill>
          <a:ln>
            <a:solidFill>
              <a:srgbClr val="00B050"/>
            </a:solidFill>
          </a:ln>
        </p:spPr>
      </p:sp>
      <p:sp>
        <p:nvSpPr>
          <p:cNvPr id="11" name="Text 8"/>
          <p:cNvSpPr/>
          <p:nvPr/>
        </p:nvSpPr>
        <p:spPr>
          <a:xfrm>
            <a:off x="7911584" y="6707729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국제화와</a:t>
            </a:r>
            <a:r>
              <a:rPr lang="en-US" sz="21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150" b="1" err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관광</a:t>
            </a:r>
            <a:endParaRPr lang="en-US" sz="215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98D888B-32FE-994D-EB1E-ABC6660CD2B0}"/>
              </a:ext>
            </a:extLst>
          </p:cNvPr>
          <p:cNvSpPr/>
          <p:nvPr/>
        </p:nvSpPr>
        <p:spPr>
          <a:xfrm>
            <a:off x="8248857" y="3526329"/>
            <a:ext cx="3480996" cy="2884690"/>
          </a:xfrm>
          <a:prstGeom prst="triangle">
            <a:avLst/>
          </a:prstGeom>
          <a:solidFill>
            <a:srgbClr val="E8F3E8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57820" y="491973"/>
            <a:ext cx="7527331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50"/>
              </a:lnSpc>
            </a:pPr>
            <a:r>
              <a:rPr lang="ko-KR" altLang="en-US" sz="300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altLang="ko-KR" sz="300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프로젝트</a:t>
            </a:r>
            <a:r>
              <a:rPr lang="en-US" altLang="ko-KR" sz="300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ko-KR" altLang="en-US" sz="300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선정</a:t>
            </a:r>
            <a:r>
              <a:rPr lang="en-US" altLang="ko-KR" sz="300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ko-KR" altLang="en-US" sz="300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배경</a:t>
            </a:r>
            <a:endParaRPr lang="en-US" altLang="ko-KR" sz="3000" b="1">
              <a:solidFill>
                <a:srgbClr val="3B4540"/>
              </a:solidFill>
              <a:latin typeface="Fraunces Extra Bold"/>
              <a:ea typeface="Fraunces Extra Bold" pitchFamily="34" charset="-122"/>
              <a:cs typeface="Fraunces Extra Bold" pitchFamily="34" charset="-120"/>
            </a:endParaRPr>
          </a:p>
        </p:txBody>
      </p:sp>
      <p:sp>
        <p:nvSpPr>
          <p:cNvPr id="14" name="Shape 1"/>
          <p:cNvSpPr/>
          <p:nvPr/>
        </p:nvSpPr>
        <p:spPr>
          <a:xfrm>
            <a:off x="5809495" y="799265"/>
            <a:ext cx="343655" cy="277060"/>
          </a:xfrm>
          <a:prstGeom prst="roundRect">
            <a:avLst>
              <a:gd name="adj" fmla="val 51433"/>
            </a:avLst>
          </a:prstGeom>
          <a:solidFill>
            <a:srgbClr val="E8F3E8"/>
          </a:solidFill>
          <a:ln>
            <a:solidFill>
              <a:srgbClr val="00B050"/>
            </a:solidFill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669337"/>
            <a:ext cx="11796269" cy="2354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프로젝트</a:t>
            </a:r>
            <a:r>
              <a:rPr lang="en-US" sz="44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4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목적</a:t>
            </a:r>
            <a:r>
              <a:rPr lang="en-US" sz="44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: </a:t>
            </a:r>
            <a:endParaRPr lang="en-US" sz="4450">
              <a:solidFill>
                <a:srgbClr val="000000"/>
              </a:solidFill>
              <a:latin typeface="Fraunces Extra Bold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5550"/>
              </a:lnSpc>
            </a:pPr>
            <a:r>
              <a:rPr lang="ko-KR" altLang="en-US" sz="44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지역 간 소통의</a:t>
            </a:r>
            <a:r>
              <a:rPr lang="en-US" sz="44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4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장벽을</a:t>
            </a:r>
            <a:r>
              <a:rPr lang="en-US" sz="44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ko-KR" altLang="en-US" sz="44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넘어 원활한 소통을 위해</a:t>
            </a:r>
            <a:r>
              <a:rPr lang="en-US" sz="44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endParaRPr lang="en-US" altLang="ko-KR" sz="4450" b="1">
              <a:solidFill>
                <a:srgbClr val="3B4540"/>
              </a:solidFill>
              <a:latin typeface="Fraunces Extra Bold"/>
              <a:ea typeface="Calibri"/>
              <a:cs typeface="Calibri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46" y="3028777"/>
            <a:ext cx="2628532" cy="26285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5159" y="6432763"/>
            <a:ext cx="3383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언어</a:t>
            </a:r>
            <a:r>
              <a:rPr lang="en-US" sz="36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36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장벽</a:t>
            </a:r>
            <a:r>
              <a:rPr lang="en-US" sz="36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36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해소</a:t>
            </a:r>
            <a:endParaRPr lang="en-US" sz="3600">
              <a:latin typeface="Fraunces Extra Bold"/>
              <a:ea typeface="Calibri"/>
              <a:cs typeface="Calibri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849" y="3028777"/>
            <a:ext cx="2611906" cy="26285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2849" y="6432763"/>
            <a:ext cx="3367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문화</a:t>
            </a:r>
            <a:r>
              <a:rPr lang="en-US" sz="36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36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이해</a:t>
            </a:r>
            <a:r>
              <a:rPr lang="en-US" sz="36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36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증진</a:t>
            </a:r>
            <a:endParaRPr lang="en-US" sz="3600">
              <a:latin typeface="Fraunces Extra Bold"/>
              <a:ea typeface="Calibri"/>
              <a:cs typeface="Calibri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6886" y="3095279"/>
            <a:ext cx="2578656" cy="26285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96888" y="6432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관광</a:t>
            </a:r>
            <a:r>
              <a:rPr lang="en-US" sz="36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36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활성화</a:t>
            </a:r>
            <a:endParaRPr lang="en-US" sz="3600">
              <a:latin typeface="Fraunces Extra Bold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1738" y="476899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00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프로젝트</a:t>
            </a:r>
            <a:r>
              <a:rPr lang="en-US" sz="400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00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컨셉</a:t>
            </a:r>
            <a:r>
              <a:rPr lang="en-US" sz="400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:</a:t>
            </a:r>
            <a:endParaRPr lang="en-US" sz="4000">
              <a:solidFill>
                <a:srgbClr val="000000"/>
              </a:solidFill>
              <a:latin typeface="Fraunces Extra Bold"/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ts val="5000"/>
              </a:lnSpc>
              <a:buNone/>
            </a:pPr>
            <a:r>
              <a:rPr lang="en-US" sz="400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혁신적인</a:t>
            </a:r>
            <a:r>
              <a:rPr lang="en-US" sz="400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00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언어</a:t>
            </a:r>
            <a:r>
              <a:rPr lang="en-US" sz="400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00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소통</a:t>
            </a:r>
            <a:r>
              <a:rPr lang="en-US" sz="400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00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플랫폼</a:t>
            </a:r>
            <a:endParaRPr lang="en-US" sz="4000" err="1">
              <a:latin typeface="Fraunces Extra Bold"/>
              <a:ea typeface="Calibri"/>
              <a:cs typeface="Calibri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4494" y="2308265"/>
            <a:ext cx="152995" cy="1094661"/>
          </a:xfrm>
          <a:prstGeom prst="roundRect">
            <a:avLst>
              <a:gd name="adj" fmla="val 120089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190224" y="2308265"/>
            <a:ext cx="3150264" cy="78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양방향</a:t>
            </a:r>
            <a:r>
              <a:rPr lang="en-US" sz="28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8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음성</a:t>
            </a:r>
            <a:r>
              <a:rPr lang="en-US" sz="28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8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번역</a:t>
            </a:r>
            <a:endParaRPr lang="en-US" sz="2800">
              <a:latin typeface="Fraunces Extra Bold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20604" y="3606998"/>
            <a:ext cx="152995" cy="1094661"/>
          </a:xfrm>
          <a:prstGeom prst="roundRect">
            <a:avLst>
              <a:gd name="adj" fmla="val 120089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413208" y="3606998"/>
            <a:ext cx="3532649" cy="55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제주어-표준어 변환</a:t>
            </a:r>
            <a:endParaRPr lang="en-US" sz="2800">
              <a:latin typeface="Fraunces Extra Bold"/>
              <a:ea typeface="Calibri"/>
              <a:cs typeface="Calibri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26833" y="4905732"/>
            <a:ext cx="152995" cy="1094661"/>
          </a:xfrm>
          <a:prstGeom prst="roundRect">
            <a:avLst>
              <a:gd name="adj" fmla="val 120089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719437" y="4905732"/>
            <a:ext cx="3349769" cy="55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AI 기반 실시간 처리</a:t>
            </a:r>
            <a:endParaRPr lang="en-US" sz="2800">
              <a:latin typeface="Fraunces Extra Bold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633061" y="6204466"/>
            <a:ext cx="152995" cy="1094661"/>
          </a:xfrm>
          <a:prstGeom prst="roundRect">
            <a:avLst>
              <a:gd name="adj" fmla="val 120089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2092166" y="6204466"/>
            <a:ext cx="3399646" cy="55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다국어 확장 가능성</a:t>
            </a:r>
            <a:endParaRPr lang="en-US" sz="2800">
              <a:latin typeface="Fraunces Extra Bold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43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0698" y="2499968"/>
            <a:ext cx="7211897" cy="7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3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기술</a:t>
            </a:r>
            <a:r>
              <a:rPr lang="en-US" sz="33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33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구현</a:t>
            </a:r>
            <a:r>
              <a:rPr lang="en-US" sz="33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33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방법:첨단</a:t>
            </a:r>
            <a:r>
              <a:rPr lang="en-US" sz="33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AI </a:t>
            </a:r>
            <a:r>
              <a:rPr lang="en-US" sz="33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기술의</a:t>
            </a:r>
            <a:r>
              <a:rPr lang="en-US" sz="3350" b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3350" b="1" err="1">
                <a:solidFill>
                  <a:srgbClr val="3B4540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융합</a:t>
            </a:r>
            <a:endParaRPr lang="en-US" sz="3350">
              <a:latin typeface="Fraunces Extra Bold"/>
              <a:ea typeface="Calibri"/>
              <a:cs typeface="Calibri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205" y="3938515"/>
            <a:ext cx="857131" cy="10285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72631" y="4309351"/>
            <a:ext cx="3074031" cy="284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5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데이터 수집 및 전처리</a:t>
            </a:r>
            <a:endParaRPr lang="en-US" sz="25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205" y="4967096"/>
            <a:ext cx="857131" cy="10285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72631" y="5337933"/>
            <a:ext cx="3074031" cy="301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5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STT (음성인식) 기술</a:t>
            </a:r>
            <a:endParaRPr lang="en-US" sz="2500">
              <a:latin typeface="Fraunces Extra Bold"/>
              <a:ea typeface="Calibri"/>
              <a:cs typeface="Calibri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205" y="5995677"/>
            <a:ext cx="857131" cy="10285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72631" y="6366513"/>
            <a:ext cx="3074031" cy="301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5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RAG </a:t>
            </a:r>
            <a:r>
              <a:rPr lang="en-US" sz="25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기반</a:t>
            </a:r>
            <a:r>
              <a:rPr lang="en-US" sz="25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5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번역</a:t>
            </a:r>
            <a:r>
              <a:rPr lang="en-US" sz="25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25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처리</a:t>
            </a:r>
            <a:endParaRPr lang="en-US" sz="2500" err="1">
              <a:latin typeface="Fraunces Extra Bold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558" y="515541"/>
            <a:ext cx="12051338" cy="67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제주도 방언 사투리 번역 시스템: 세대와 문화를 잇는 혁신</a:t>
            </a:r>
            <a:endParaRPr lang="en-US" sz="3650"/>
          </a:p>
        </p:txBody>
      </p:sp>
      <p:sp>
        <p:nvSpPr>
          <p:cNvPr id="3" name="Text 1"/>
          <p:cNvSpPr/>
          <p:nvPr/>
        </p:nvSpPr>
        <p:spPr>
          <a:xfrm>
            <a:off x="655558" y="1569006"/>
            <a:ext cx="234148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프로젝트 개요</a:t>
            </a:r>
            <a:endParaRPr lang="en-US" sz="1800"/>
          </a:p>
        </p:txBody>
      </p:sp>
      <p:sp>
        <p:nvSpPr>
          <p:cNvPr id="4" name="Text 2"/>
          <p:cNvSpPr/>
          <p:nvPr/>
        </p:nvSpPr>
        <p:spPr>
          <a:xfrm>
            <a:off x="655558" y="2048947"/>
            <a:ext cx="6431161" cy="898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50"/>
              </a:lnSpc>
              <a:buFont typeface="Arial"/>
              <a:buChar char="•"/>
            </a:pP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제주도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방언과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표준어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간의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실시간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번역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시스템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개발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목표</a:t>
            </a:r>
            <a:endParaRPr lang="en-US" altLang="ko-KR" sz="145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350"/>
              </a:lnSpc>
              <a:buFont typeface="Arial"/>
              <a:buChar char="•"/>
            </a:pP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세대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간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소통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개선과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문화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유산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보존에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기여</a:t>
            </a:r>
            <a:endParaRPr lang="en-US" sz="1450">
              <a:solidFill>
                <a:srgbClr val="405449"/>
              </a:solidFill>
              <a:latin typeface="Nobile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51301" y="1569006"/>
            <a:ext cx="234148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기술 스택</a:t>
            </a:r>
            <a:endParaRPr lang="en-US" sz="1800"/>
          </a:p>
        </p:txBody>
      </p:sp>
      <p:sp>
        <p:nvSpPr>
          <p:cNvPr id="6" name="Text 4"/>
          <p:cNvSpPr/>
          <p:nvPr/>
        </p:nvSpPr>
        <p:spPr>
          <a:xfrm>
            <a:off x="7551301" y="2048947"/>
            <a:ext cx="6431161" cy="1198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50"/>
              </a:lnSpc>
              <a:buFont typeface="Arial"/>
              <a:buChar char="•"/>
            </a:pPr>
            <a:r>
              <a:rPr lang="ko-KR" altLang="en-US" sz="1500">
                <a:solidFill>
                  <a:srgbClr val="405449"/>
                </a:solidFill>
                <a:latin typeface="Nobile"/>
                <a:ea typeface="맑은 고딕"/>
                <a:cs typeface="Calibri" panose="020F0502020204030204"/>
              </a:rPr>
              <a:t>제주 방언 발화 데이터</a:t>
            </a:r>
          </a:p>
          <a:p>
            <a:pPr marL="285750" indent="-285750">
              <a:lnSpc>
                <a:spcPts val="2350"/>
              </a:lnSpc>
              <a:buFont typeface="Arial"/>
              <a:buChar char="•"/>
            </a:pP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Azure AI,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Gradio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 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커스텀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모델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기반</a:t>
            </a:r>
            <a:endParaRPr lang="en-US" sz="1450">
              <a:solidFill>
                <a:srgbClr val="000000"/>
              </a:solidFill>
              <a:latin typeface="Nobile"/>
              <a:ea typeface="Calibri"/>
              <a:cs typeface="Calibri"/>
            </a:endParaRPr>
          </a:p>
          <a:p>
            <a:pPr marL="285750" indent="-285750">
              <a:lnSpc>
                <a:spcPts val="2350"/>
              </a:lnSpc>
              <a:buFont typeface="Arial"/>
              <a:buChar char="•"/>
            </a:pP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고유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어휘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처리의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정확도 상승 / 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5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실시간</a:t>
            </a:r>
            <a:r>
              <a:rPr lang="en-US" sz="15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50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응답 구현</a:t>
            </a:r>
            <a:endParaRPr lang="en-US" sz="1450">
              <a:latin typeface="Nobile"/>
              <a:ea typeface="Calibri"/>
              <a:cs typeface="Calibri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303770" y="3626287"/>
            <a:ext cx="22860" cy="3278029"/>
          </a:xfrm>
          <a:prstGeom prst="roundRect">
            <a:avLst>
              <a:gd name="adj" fmla="val 737488"/>
            </a:avLst>
          </a:prstGeom>
          <a:solidFill>
            <a:srgbClr val="CED9CE"/>
          </a:solidFill>
          <a:ln/>
        </p:spPr>
      </p:sp>
      <p:sp>
        <p:nvSpPr>
          <p:cNvPr id="8" name="Shape 6"/>
          <p:cNvSpPr/>
          <p:nvPr/>
        </p:nvSpPr>
        <p:spPr>
          <a:xfrm>
            <a:off x="6471821" y="4036100"/>
            <a:ext cx="655558" cy="22860"/>
          </a:xfrm>
          <a:prstGeom prst="roundRect">
            <a:avLst>
              <a:gd name="adj" fmla="val 737488"/>
            </a:avLst>
          </a:prstGeom>
          <a:solidFill>
            <a:srgbClr val="CED9CE"/>
          </a:solidFill>
          <a:ln/>
        </p:spPr>
      </p:sp>
      <p:sp>
        <p:nvSpPr>
          <p:cNvPr id="9" name="Shape 7"/>
          <p:cNvSpPr/>
          <p:nvPr/>
        </p:nvSpPr>
        <p:spPr>
          <a:xfrm>
            <a:off x="7104519" y="3836908"/>
            <a:ext cx="421362" cy="421362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7245013" y="3907036"/>
            <a:ext cx="14025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3943469" y="3813572"/>
            <a:ext cx="234148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데이터</a:t>
            </a:r>
            <a:r>
              <a:rPr lang="en-US" sz="18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18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수집</a:t>
            </a:r>
            <a:endParaRPr lang="en-US" sz="1800" err="1">
              <a:latin typeface="Fraunces Extra Bold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55558" y="4201251"/>
            <a:ext cx="5629394" cy="909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50"/>
              </a:lnSpc>
              <a:buFont typeface="Arial"/>
              <a:buChar char="•"/>
            </a:pP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현지인과의 인터뷰를 통해 수집된 고유 방언 샘플 수집</a:t>
            </a:r>
            <a:endParaRPr lang="en-US" altLang="ko-KR" sz="145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350"/>
              </a:lnSpc>
              <a:buFont typeface="Arial"/>
              <a:buChar char="•"/>
            </a:pP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데이터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정제</a:t>
            </a:r>
            <a:endParaRPr lang="en-US" sz="1450">
              <a:solidFill>
                <a:srgbClr val="405449"/>
              </a:solidFill>
              <a:latin typeface="Nobile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503021" y="4972645"/>
            <a:ext cx="655558" cy="22860"/>
          </a:xfrm>
          <a:prstGeom prst="roundRect">
            <a:avLst>
              <a:gd name="adj" fmla="val 737488"/>
            </a:avLst>
          </a:prstGeom>
          <a:solidFill>
            <a:srgbClr val="CED9CE"/>
          </a:solidFill>
          <a:ln/>
        </p:spPr>
      </p:sp>
      <p:sp>
        <p:nvSpPr>
          <p:cNvPr id="14" name="Shape 12"/>
          <p:cNvSpPr/>
          <p:nvPr/>
        </p:nvSpPr>
        <p:spPr>
          <a:xfrm>
            <a:off x="7104519" y="4773454"/>
            <a:ext cx="421362" cy="421362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15" name="Text 13"/>
          <p:cNvSpPr/>
          <p:nvPr/>
        </p:nvSpPr>
        <p:spPr>
          <a:xfrm>
            <a:off x="7223343" y="4843582"/>
            <a:ext cx="183594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00"/>
          </a:p>
        </p:txBody>
      </p:sp>
      <p:sp>
        <p:nvSpPr>
          <p:cNvPr id="16" name="Text 14"/>
          <p:cNvSpPr/>
          <p:nvPr/>
        </p:nvSpPr>
        <p:spPr>
          <a:xfrm>
            <a:off x="8345448" y="4750117"/>
            <a:ext cx="234148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모델 학습</a:t>
            </a:r>
            <a:endParaRPr lang="en-US" sz="1800"/>
          </a:p>
        </p:txBody>
      </p:sp>
      <p:sp>
        <p:nvSpPr>
          <p:cNvPr id="17" name="Text 15"/>
          <p:cNvSpPr/>
          <p:nvPr/>
        </p:nvSpPr>
        <p:spPr>
          <a:xfrm>
            <a:off x="8345448" y="5155049"/>
            <a:ext cx="5629394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50"/>
              </a:lnSpc>
              <a:buFont typeface="Arial"/>
              <a:buChar char="•"/>
            </a:pP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정제된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데이터로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음성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인식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엔진과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번역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모델을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학습</a:t>
            </a:r>
            <a:endParaRPr lang="en-US" sz="1450">
              <a:solidFill>
                <a:srgbClr val="000000"/>
              </a:solidFill>
              <a:latin typeface="Nobile"/>
              <a:ea typeface="Nobile" pitchFamily="34" charset="-122"/>
              <a:cs typeface="Nobile" pitchFamily="34" charset="-120"/>
            </a:endParaRPr>
          </a:p>
          <a:p>
            <a:pPr marL="285750" indent="-285750">
              <a:lnSpc>
                <a:spcPts val="2350"/>
              </a:lnSpc>
              <a:buFont typeface="Arial"/>
              <a:buChar char="•"/>
            </a:pP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제주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방언의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특수성을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반영한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번역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시스템 구축</a:t>
            </a:r>
            <a:endParaRPr lang="ko-KR" altLang="en-US" sz="1450">
              <a:solidFill>
                <a:srgbClr val="405449"/>
              </a:solidFill>
              <a:latin typeface="Nobile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471821" y="5815489"/>
            <a:ext cx="655558" cy="22860"/>
          </a:xfrm>
          <a:prstGeom prst="roundRect">
            <a:avLst>
              <a:gd name="adj" fmla="val 737488"/>
            </a:avLst>
          </a:prstGeom>
          <a:solidFill>
            <a:srgbClr val="CED9CE"/>
          </a:solidFill>
          <a:ln/>
        </p:spPr>
      </p:sp>
      <p:sp>
        <p:nvSpPr>
          <p:cNvPr id="19" name="Shape 17"/>
          <p:cNvSpPr/>
          <p:nvPr/>
        </p:nvSpPr>
        <p:spPr>
          <a:xfrm>
            <a:off x="7104519" y="5616297"/>
            <a:ext cx="421362" cy="421362"/>
          </a:xfrm>
          <a:prstGeom prst="roundRect">
            <a:avLst>
              <a:gd name="adj" fmla="val 40011"/>
            </a:avLst>
          </a:prstGeom>
          <a:solidFill>
            <a:srgbClr val="E8F3E8"/>
          </a:solidFill>
          <a:ln/>
        </p:spPr>
      </p:sp>
      <p:sp>
        <p:nvSpPr>
          <p:cNvPr id="20" name="Text 18"/>
          <p:cNvSpPr/>
          <p:nvPr/>
        </p:nvSpPr>
        <p:spPr>
          <a:xfrm>
            <a:off x="7230368" y="5686425"/>
            <a:ext cx="169664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00"/>
          </a:p>
        </p:txBody>
      </p:sp>
      <p:sp>
        <p:nvSpPr>
          <p:cNvPr id="21" name="Text 19"/>
          <p:cNvSpPr/>
          <p:nvPr/>
        </p:nvSpPr>
        <p:spPr>
          <a:xfrm>
            <a:off x="3943469" y="5592961"/>
            <a:ext cx="234148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b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API </a:t>
            </a:r>
            <a:r>
              <a:rPr lang="en-US" sz="1800" b="1" err="1">
                <a:solidFill>
                  <a:srgbClr val="405449"/>
                </a:solidFill>
                <a:latin typeface="Fraunces Extra Bold"/>
                <a:ea typeface="Fraunces Extra Bold" pitchFamily="34" charset="-122"/>
                <a:cs typeface="Fraunces Extra Bold" pitchFamily="34" charset="-120"/>
              </a:rPr>
              <a:t>연동</a:t>
            </a:r>
            <a:endParaRPr lang="en-US" sz="1800" err="1">
              <a:latin typeface="Fraunces Extra Bold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55558" y="5997893"/>
            <a:ext cx="5629394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350"/>
              </a:lnSpc>
              <a:buFont typeface="Arial"/>
              <a:buChar char="•"/>
            </a:pP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Gradio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인터페이스와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연동하여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사용자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친화적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데모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환경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구축</a:t>
            </a:r>
          </a:p>
        </p:txBody>
      </p:sp>
      <p:sp>
        <p:nvSpPr>
          <p:cNvPr id="23" name="Text 21"/>
          <p:cNvSpPr/>
          <p:nvPr/>
        </p:nvSpPr>
        <p:spPr>
          <a:xfrm>
            <a:off x="655558" y="7114937"/>
            <a:ext cx="13319284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본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시스템은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제주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방언의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71개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고유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어휘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보존을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통해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유네스코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무형문화유산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지원에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기여할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것으로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기대됩니다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.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또한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,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관광객과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현지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주민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간의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en-US" sz="1450" err="1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원활한</a:t>
            </a:r>
            <a:r>
              <a:rPr 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 </a:t>
            </a:r>
            <a:r>
              <a:rPr lang="ko-KR" altLang="en-US" sz="1450">
                <a:solidFill>
                  <a:srgbClr val="405449"/>
                </a:solidFill>
                <a:latin typeface="Nobile"/>
                <a:ea typeface="Nobile" pitchFamily="34" charset="-122"/>
                <a:cs typeface="Calibri"/>
              </a:rPr>
              <a:t>소통을 돕는 역할을 할 것으로 기대됩니다.</a:t>
            </a:r>
            <a:endParaRPr lang="ko-KR" altLang="en-US" sz="1450">
              <a:solidFill>
                <a:srgbClr val="405449"/>
              </a:solidFill>
              <a:latin typeface="Nobile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8F3E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9eccc94-1da3-40c7-bb7f-ffa9eece507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8AD84E412E0764FA9695692C5F59DA8" ma:contentTypeVersion="11" ma:contentTypeDescription="새 문서를 만듭니다." ma:contentTypeScope="" ma:versionID="12169e0947dae80aeee510d68ff2c019">
  <xsd:schema xmlns:xsd="http://www.w3.org/2001/XMLSchema" xmlns:xs="http://www.w3.org/2001/XMLSchema" xmlns:p="http://schemas.microsoft.com/office/2006/metadata/properties" xmlns:ns2="59eccc94-1da3-40c7-bb7f-ffa9eece507f" targetNamespace="http://schemas.microsoft.com/office/2006/metadata/properties" ma:root="true" ma:fieldsID="bf10b07fe767dc9717b8285e7e39b3ea" ns2:_="">
    <xsd:import namespace="59eccc94-1da3-40c7-bb7f-ffa9eece50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eccc94-1da3-40c7-bb7f-ffa9eece50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fe3e5b8a-98b1-4535-82b3-9fdfa4c55e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81046C-B364-4CF0-8C0E-3DC892A6CCFC}">
  <ds:schemaRefs>
    <ds:schemaRef ds:uri="59eccc94-1da3-40c7-bb7f-ffa9eece507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7DECD37-0774-4175-9BC0-4F78FDBA18B0}">
  <ds:schemaRefs>
    <ds:schemaRef ds:uri="59eccc94-1da3-40c7-bb7f-ffa9eece50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39933C-0C34-467B-AAA1-680C983773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Custom</PresentationFormat>
  <Slides>17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2025-02-05T18:30:43Z</dcterms:created>
  <dcterms:modified xsi:type="dcterms:W3CDTF">2025-02-26T02:33:26Z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0x01010068AD84E412E0764FA9695692C5F59DA8</vt:lpwstr>
  </property>
  <property fmtid="{D5CDD505-2E9C-101B-9397-08002B2CF9AE}" pid="3" name="MediaServiceImageTags">
    <vt:lpwstr/>
  </property>
</Properties>
</file>